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6D32C-94A9-476E-918D-7A9D276FA36C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3444-13CC-4ABA-B8A6-BDE185AF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2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1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DF9C-C293-2C34-3F21-94BFBFD40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2D01E-4047-A868-405A-2C5FB4844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E0BC-A45C-32EB-FCF8-F2274D34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EF42C-FF30-F7A7-56E8-33E6102F0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B38BD-F5F5-C37E-F877-CD8A6011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754F-0FEE-EDAF-9589-56EB74E1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5EEBE-0069-091D-A507-556F9EF59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F23F7-FDE4-5A81-73D1-5BDD1005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7EA31-26C6-7999-C6E2-D2E025AF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D17AA-117A-73DB-26FB-FD9BEBCE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0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292F6D-9AFC-A796-55C7-2FB9580E0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0069C-DA43-5CF7-05D0-4A177E825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BF380-D510-A854-399A-EAF09FCF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AC535-800A-CED0-FE03-E0EB45B3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599CB-0FD1-EBAD-D796-034961B0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408F-1393-E722-B1F4-53027D7C7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B3990-C131-D949-D3B0-62B2148E4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B4C5-66A1-1F1F-F1FF-523EB3EC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5E250-D767-87D6-458A-66FF1F66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3B198-F992-0B22-B60C-1DCBEDF9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2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483E9-BA4C-542C-1772-28490A20F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845F3-D8CB-0A43-1EDA-E04577C04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D009B-A12E-F0B8-6399-72D8BE46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A28-2136-5ACE-F8FD-4A16D194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0706B-6CCD-A443-F530-D058A2E6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6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91E5-5A2E-D395-8947-BE945D0FD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02B0-CED2-935E-B8A3-1D1D0B1E4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492E3-FB80-F954-DEE5-2F0695F65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4FA2A-C2F7-CC99-7016-2DE28B81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4A5EE-9E4A-6100-0C3F-5AED8403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CF19C-4AC7-EB00-0067-B2AECDBC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954F9-A638-C229-36CD-61457438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12E03-C252-2ACA-C95E-C97FB4D45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E61A5-334E-B645-D186-7D008A05A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2262A-65FB-AD5D-A334-23291EB65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C9D0B0-68B1-B413-662F-C20755F53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1941A-00DD-1FAB-5D3A-407BB0EB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1BE06-B5CC-8E9E-3BE9-D9BCCCC7D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3083B-73EF-0C6A-5464-A57E894D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3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8F09-6E49-72FD-C2EC-5F4C2A68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C54DD-887D-CE0A-9F0D-4A13BA3F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ED250-2A79-55FB-AC50-A0393D10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A3F6D3-31DF-BF77-397B-96E99BB9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5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476013-BE7D-FFD4-C02F-779A6336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3B2C48-C11B-B0DB-59FA-E8FEF836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D9612-E6D5-3319-0970-E602DAF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5E0E-3FCA-4AA8-8CFC-9F8F71F9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62F9B-FF35-01BE-4DE0-CF40034C1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8B325-245E-F16D-ABE5-04CE488E8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E0E33-CE11-FC66-0CF2-8E09EF3B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9E52D-9248-90BE-5FB2-E3912489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764FA-376F-A722-5EDE-3E2400F81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3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417-7492-F817-EFCD-A2E2FDB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6F232E-BC60-6CFD-AD50-D67C34C6B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06E98-E0F8-9415-8054-9D13945D9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B7D92-8DD3-4CA2-833C-416C31AF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F0D79-16C6-B5D2-6BB6-C7AAF8FF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79934-3F1A-F692-FC6E-FA357E49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6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1C56F-5B3E-4D59-EF80-5BDA9B8EF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2C6E6-B303-2EA8-EB8B-59E16DCDF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6165D-C63F-1CBA-3830-DA9E0044AE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03644-06F1-476B-9BB0-A84F720722C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A4B86-BA51-1980-D6DC-DBFC3B2C6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1A6A2-B2A6-5986-B544-32D6BD653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rui-OctNEk?si=Vlf1VDuZrNKka5Gg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s://youtu.be/1S2z527n5-w?si=gor9-8Ipd60hpA0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24709" y="1005259"/>
            <a:ext cx="7059584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Watch Chef Sean Sherman: Tex Talk</a:t>
            </a: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100" b="0" i="0" dirty="0"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Chef Sean Sherman has dedicated his career to supporting and promoting Indigenous food systems and Native food sovereignty. 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0" i="0" dirty="0">
              <a:solidFill>
                <a:srgbClr val="000017"/>
              </a:solidFill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Sean’s cooking style is based on pre-colonial Indigenous food systems, using only ingredients that are native to North America.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His menus are inspired by the seasons and the land, featuring traditional ingredients like bison, hand-harvested wild rice, cedar, and sumac.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Through his activism and advocacy, Sean is helping to reclaim and celebrate the rich culinary heritage of Indigenous communities around the world.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“Our ancestors understood how-to live-in balance with the natural world. Indigenous foods are the original foods of this continent. It’s important we recognize that and start celebrating those foods.”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Chef Sherman is empowering Native people to use the power of their history and culture to counter the multigenerational impacts of colonialism and dispossession, and to combat systemic cultural genocide.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17"/>
              </a:solidFill>
              <a:latin typeface="Montserrat" panose="02000505000000020004" pitchFamily="2" charset="0"/>
            </a:endParaRPr>
          </a:p>
          <a:p>
            <a:pPr>
              <a:buClr>
                <a:srgbClr val="28A6DF"/>
              </a:buClr>
              <a:buSzPct val="120000"/>
            </a:pPr>
            <a:r>
              <a:rPr lang="en-US" sz="1100" b="1" i="0" dirty="0">
                <a:effectLst/>
                <a:latin typeface="Montserrat" panose="02000505000000020004" pitchFamily="2" charset="0"/>
              </a:rPr>
              <a:t>RESTAURANTS:</a:t>
            </a:r>
          </a:p>
          <a:p>
            <a:pPr>
              <a:buClr>
                <a:srgbClr val="28A6DF"/>
              </a:buClr>
              <a:buSzPct val="120000"/>
            </a:pPr>
            <a:endParaRPr lang="en-US" sz="1100" b="0" i="0" dirty="0">
              <a:solidFill>
                <a:srgbClr val="000017"/>
              </a:solidFill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 err="1">
                <a:effectLst/>
                <a:latin typeface="Montserrat" panose="00000500000000000000" pitchFamily="2" charset="0"/>
              </a:rPr>
              <a:t>Owamni</a:t>
            </a:r>
            <a:r>
              <a:rPr lang="en-US" sz="1200" b="0" i="0" dirty="0">
                <a:effectLst/>
                <a:latin typeface="Montserrat" panose="00000500000000000000" pitchFamily="2" charset="0"/>
              </a:rPr>
              <a:t> (Minneapolis, Minnesota) </a:t>
            </a:r>
          </a:p>
          <a:p>
            <a:pPr>
              <a:buClr>
                <a:srgbClr val="28A6DF"/>
              </a:buClr>
              <a:buSzPct val="120000"/>
            </a:pPr>
            <a:endParaRPr lang="en-US" sz="1100" dirty="0">
              <a:latin typeface="Montserrat" panose="000005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1206E2-48B1-D626-B65E-F8BA99C25B6F}"/>
              </a:ext>
            </a:extLst>
          </p:cNvPr>
          <p:cNvGrpSpPr/>
          <p:nvPr/>
        </p:nvGrpSpPr>
        <p:grpSpPr>
          <a:xfrm>
            <a:off x="498425" y="4109410"/>
            <a:ext cx="4226116" cy="1194293"/>
            <a:chOff x="396356" y="4462437"/>
            <a:chExt cx="4226116" cy="1194293"/>
          </a:xfrm>
        </p:grpSpPr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706214" y="5148899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business class, round-trip airfare, ground transportation, hotel accommodations and incidentals for up to two nights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6" y="4462437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ACC6BC3-6DAB-6A25-AD2B-5ED98B2E65BB}"/>
              </a:ext>
            </a:extLst>
          </p:cNvPr>
          <p:cNvSpPr/>
          <p:nvPr/>
        </p:nvSpPr>
        <p:spPr>
          <a:xfrm>
            <a:off x="1425817" y="4215661"/>
            <a:ext cx="2172150" cy="540573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 Pending</a:t>
            </a:r>
          </a:p>
        </p:txBody>
      </p:sp>
      <p:pic>
        <p:nvPicPr>
          <p:cNvPr id="6" name="Picture 4">
            <a:hlinkClick r:id="rId4"/>
            <a:extLst>
              <a:ext uri="{FF2B5EF4-FFF2-40B4-BE49-F238E27FC236}">
                <a16:creationId xmlns:a16="http://schemas.microsoft.com/office/drawing/2014/main" id="{B947A60A-2462-291C-47C7-1EFAA9652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4" r="16674"/>
          <a:stretch/>
        </p:blipFill>
        <p:spPr bwMode="auto">
          <a:xfrm>
            <a:off x="1336562" y="432446"/>
            <a:ext cx="2546013" cy="25465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blue and grey logo&#10;&#10;Description automatically generated">
            <a:extLst>
              <a:ext uri="{FF2B5EF4-FFF2-40B4-BE49-F238E27FC236}">
                <a16:creationId xmlns:a16="http://schemas.microsoft.com/office/drawing/2014/main" id="{58E7820B-8FCA-43B7-8492-CA6A02D340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2133" y="6313679"/>
            <a:ext cx="544321" cy="54432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42F74A3-A2C5-4A0E-6887-D8DAC07475E9}"/>
              </a:ext>
            </a:extLst>
          </p:cNvPr>
          <p:cNvSpPr txBox="1">
            <a:spLocks/>
          </p:cNvSpPr>
          <p:nvPr/>
        </p:nvSpPr>
        <p:spPr>
          <a:xfrm>
            <a:off x="498425" y="3045336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Chef Sean Sherman </a:t>
            </a:r>
            <a:r>
              <a:rPr lang="en-US" sz="3200" b="0" i="0" dirty="0">
                <a:effectLst/>
                <a:latin typeface="nimbus-sans"/>
              </a:rPr>
              <a:t>The Sioux Chef</a:t>
            </a:r>
            <a:endParaRPr lang="en-US" sz="3200" b="1" dirty="0">
              <a:latin typeface="Montserrat" panose="00000500000000000000" pitchFamily="2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476AE6C-1D3A-AAD7-8D1A-9FAA99DD72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17383" y="5240098"/>
            <a:ext cx="1088368" cy="155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7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11430</TotalTime>
  <Words>203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nimbus-sans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30</cp:revision>
  <dcterms:created xsi:type="dcterms:W3CDTF">2022-08-02T19:42:58Z</dcterms:created>
  <dcterms:modified xsi:type="dcterms:W3CDTF">2024-01-08T21:37:07Z</dcterms:modified>
</cp:coreProperties>
</file>