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2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showcase/109259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ssandra Worthy Smiling and Giving Hang Ten Symbol - Embrace Change Enthusiasm TM">
            <a:extLst>
              <a:ext uri="{FF2B5EF4-FFF2-40B4-BE49-F238E27FC236}">
                <a16:creationId xmlns:a16="http://schemas.microsoft.com/office/drawing/2014/main" id="{93900BF3-BB14-4E90-B5EA-574D795F8A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0" r="8408" b="23894"/>
          <a:stretch/>
        </p:blipFill>
        <p:spPr bwMode="auto">
          <a:xfrm>
            <a:off x="1301119" y="834688"/>
            <a:ext cx="2546008" cy="265177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4EA40F2-79C3-491D-A89E-EADE8F76ECF9}"/>
              </a:ext>
            </a:extLst>
          </p:cNvPr>
          <p:cNvGrpSpPr/>
          <p:nvPr/>
        </p:nvGrpSpPr>
        <p:grpSpPr>
          <a:xfrm>
            <a:off x="192489" y="3653487"/>
            <a:ext cx="4763264" cy="1959586"/>
            <a:chOff x="307903" y="3573585"/>
            <a:chExt cx="4763264" cy="1959586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07903" y="3573585"/>
              <a:ext cx="4763264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CASSANDRA WORTHY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Founder and CEO of Change Enthusiasm Global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07903" y="4831327"/>
              <a:ext cx="46369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D64D3EF-CC11-4D93-BCDC-5A8C55C3F82B}"/>
                </a:ext>
              </a:extLst>
            </p:cNvPr>
            <p:cNvSpPr txBox="1"/>
            <p:nvPr/>
          </p:nvSpPr>
          <p:spPr>
            <a:xfrm>
              <a:off x="710200" y="4843354"/>
              <a:ext cx="395867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600" b="1" dirty="0">
                <a:latin typeface="LEMON MILK" panose="00000500000000000000" pitchFamily="50" charset="0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494928" y="5205977"/>
              <a:ext cx="23892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$: Pending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794364" y="860235"/>
            <a:ext cx="70595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Cassandra Worthy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Founder and CEO of Change Enthusiasm Global, a well-respected Growth Enablement firm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Former Fortune 100 innovation leader in the consumer-packaged goods industry where she led teams through multi-billion-dollar acquisitions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Clients include Procter &amp; Gamble, Allstate, Jones Lang LaSalle, Centene Corporation, ConferenceDirect, and WeWork among many others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Author of </a:t>
            </a:r>
            <a:r>
              <a:rPr lang="en-US" sz="1200" i="1" dirty="0">
                <a:latin typeface="Montserrat" panose="02000505000000020004" pitchFamily="2" charset="0"/>
              </a:rPr>
              <a:t>Change Enthusiasm: How to Harness the Powe of Emotion for Leadership and Success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World’s truly disruptive thought-leader on change, she has created and cultivated the unique strategy of Change Enthusiasm which is arming individuals around the world with the means to harness the power of emotion, a resource in infinite supply, to embrace and accelerate change and transformation journeys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Known for this energy and presence, she is often a top-rated conference presenter. Corporate Savvy + Engineering Mindset: As a chemical engineer having worked nearly two decades in the CPG industry, Cassandra speaks the language of your audience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prstClr val="black"/>
                </a:solidFill>
                <a:latin typeface="Montserrat" panose="02000505000000020004" pitchFamily="2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Master the Chemistry of Change: Uncover Your Inner Change Enthusiasm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Explore the Underbelly of Exceptional Leadership Through Change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Engineering a Resilient and inclusive</a:t>
            </a: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 Culture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dirty="0">
                <a:solidFill>
                  <a:srgbClr val="00B0F0"/>
                </a:solidFill>
                <a:latin typeface="Montserrat" panose="02000505000000020004" pitchFamily="2" charset="0"/>
              </a:rPr>
              <a:t> 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7515CC8-1A80-B34A-B56B-15A9DEC812BC}"/>
              </a:ext>
            </a:extLst>
          </p:cNvPr>
          <p:cNvSpPr/>
          <p:nvPr/>
        </p:nvSpPr>
        <p:spPr>
          <a:xfrm>
            <a:off x="10386391" y="6033052"/>
            <a:ext cx="1620079" cy="6659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6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44937</TotalTime>
  <Words>205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36</cp:revision>
  <dcterms:created xsi:type="dcterms:W3CDTF">2023-12-15T21:28:02Z</dcterms:created>
  <dcterms:modified xsi:type="dcterms:W3CDTF">2024-01-23T00:45:23Z</dcterms:modified>
</cp:coreProperties>
</file>