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7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hSM4jQcjko&amp;t=2s" TargetMode="External"/><Relationship Id="rId4" Type="http://schemas.openxmlformats.org/officeDocument/2006/relationships/hyperlink" Target="https://www.youtube.com/watch?v=l5aV-e8Ab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9F82BE-AB63-4D2D-99C8-FAA8029124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1" t="2589" r="10880" b="38096"/>
          <a:stretch/>
        </p:blipFill>
        <p:spPr bwMode="auto">
          <a:xfrm>
            <a:off x="1331465" y="998399"/>
            <a:ext cx="2546010" cy="261618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70049" y="3653490"/>
            <a:ext cx="4479040" cy="1684881"/>
            <a:chOff x="370049" y="3286503"/>
            <a:chExt cx="4479040" cy="1684881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86503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LEMON MILK" panose="00000500000000000000" pitchFamily="50" charset="0"/>
                </a:rPr>
                <a:t>ALEX BANAYAN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b="0" dirty="0">
                  <a:solidFill>
                    <a:schemeClr val="tx1"/>
                  </a:solidFill>
                </a:rPr>
                <a:t>Bestselling Business Author 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2" y="4290023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$20,000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9" y="4740552"/>
              <a:ext cx="360640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$2,000 travel buyout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94364" y="627762"/>
            <a:ext cx="705958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Alex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Banayan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Overcoming Fear and Taking the Third Door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Alex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Banayan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How to Achieve Your Biggest Dreams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Youngest bestselling business author in American history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Author of the #1 international bestseller </a:t>
            </a:r>
            <a:r>
              <a:rPr lang="en-US" sz="1200" i="1" dirty="0">
                <a:latin typeface="Montserrat" panose="00000500000000000000" pitchFamily="50" charset="0"/>
              </a:rPr>
              <a:t>The Third Door</a:t>
            </a:r>
            <a:r>
              <a:rPr lang="en-US" sz="1200" dirty="0">
                <a:latin typeface="Montserrat" panose="00000500000000000000" pitchFamily="50" charset="0"/>
              </a:rPr>
              <a:t> which chronicles his seven-year quest to uncover the definitive mindset of exponential growth and success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Research led him to interview the most innovative leaders including Bill Gates, Lady Gaga, Maya Angelou, Steve Wozniak and Quincy Jones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Named to Forbes’ 30 Under 30 list and Business Insider’s “Most Powerful People Under 30”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His generations leading expert in high performance and personal development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Has been featured in Fortune, Business Week The Washington Post, NBC News among others</a:t>
            </a:r>
          </a:p>
          <a:p>
            <a:pPr marL="174625" marR="0" indent="-174625" algn="just">
              <a:spcBef>
                <a:spcPts val="0"/>
              </a:spcBef>
              <a:spcAft>
                <a:spcPts val="0"/>
              </a:spcAft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We all face rejection. We all deal with fear. Whether it’s in our personal lives or careers, there are always dozens of obstacles holding us back from achieving our biggest goals.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Topics: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Exponential Growth Through The Third Door: How to think differently, transform your business and achieve your most important goals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Third Door Storytelling for Business Growth: How to re-energize your sales, marketing and business development efforts using the 5 keys of radically compelling stories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The Third Door for Sales: How to re-train and re-invigorate your sales team to find a way through any door</a:t>
            </a:r>
          </a:p>
        </p:txBody>
      </p:sp>
    </p:spTree>
    <p:extLst>
      <p:ext uri="{BB962C8B-B14F-4D97-AF65-F5344CB8AC3E}">
        <p14:creationId xmlns:p14="http://schemas.microsoft.com/office/powerpoint/2010/main" val="163888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27473</TotalTime>
  <Words>252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30</cp:revision>
  <dcterms:created xsi:type="dcterms:W3CDTF">2023-12-15T21:28:02Z</dcterms:created>
  <dcterms:modified xsi:type="dcterms:W3CDTF">2024-01-10T21:41:55Z</dcterms:modified>
</cp:coreProperties>
</file>