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7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qhSM4jQcjko&amp;t=2s" TargetMode="External"/><Relationship Id="rId4" Type="http://schemas.openxmlformats.org/officeDocument/2006/relationships/hyperlink" Target="https://www.youtube.com/watch?v=l5aV-e8Ab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789F82BE-AB63-4D2D-99C8-FAA8029124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61" t="2589" r="10880" b="38096"/>
          <a:stretch/>
        </p:blipFill>
        <p:spPr bwMode="auto">
          <a:xfrm>
            <a:off x="1331465" y="998399"/>
            <a:ext cx="2546010" cy="261618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608166" y="6172959"/>
            <a:ext cx="541713" cy="365125"/>
          </a:xfrm>
        </p:spPr>
        <p:txBody>
          <a:bodyPr/>
          <a:lstStyle/>
          <a:p>
            <a:fld id="{AE9247E1-8B9F-43C5-AC1A-30D5214D3D98}" type="slidenum">
              <a:rPr lang="en-US" smtClean="0">
                <a:solidFill>
                  <a:schemeClr val="tx1"/>
                </a:solidFill>
                <a:latin typeface="Montserrat" panose="02000505000000020004" pitchFamily="2" charset="0"/>
              </a:rPr>
              <a:pPr/>
              <a:t>1</a:t>
            </a:fld>
            <a:endParaRPr lang="en-US" dirty="0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C347C36-6BAD-47DF-A629-2724BE4D307D}"/>
              </a:ext>
            </a:extLst>
          </p:cNvPr>
          <p:cNvGrpSpPr/>
          <p:nvPr/>
        </p:nvGrpSpPr>
        <p:grpSpPr>
          <a:xfrm>
            <a:off x="370049" y="3653490"/>
            <a:ext cx="4479040" cy="1684881"/>
            <a:chOff x="370049" y="3286503"/>
            <a:chExt cx="4479040" cy="1684881"/>
          </a:xfrm>
        </p:grpSpPr>
        <p:sp>
          <p:nvSpPr>
            <p:cNvPr id="61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370049" y="3286503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rgbClr val="282669"/>
                  </a:solidFill>
                  <a:latin typeface="Montserrat" panose="00000500000000000000" pitchFamily="50" charset="0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dirty="0">
                  <a:solidFill>
                    <a:schemeClr val="tx1"/>
                  </a:solidFill>
                  <a:latin typeface="LEMON MILK" panose="00000500000000000000" pitchFamily="50" charset="0"/>
                </a:rPr>
                <a:t>ALEX BANAYAN</a:t>
              </a:r>
              <a:br>
                <a:rPr lang="en-US" dirty="0">
                  <a:solidFill>
                    <a:schemeClr val="tx1"/>
                  </a:solidFill>
                </a:rPr>
              </a:br>
              <a:r>
                <a:rPr lang="en-US" sz="1600" b="0" dirty="0">
                  <a:solidFill>
                    <a:schemeClr val="tx1"/>
                  </a:solidFill>
                </a:rPr>
                <a:t>Bestselling Business Author </a:t>
              </a: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3E767E6-88F8-4583-8E73-7831CE97818A}"/>
                </a:ext>
              </a:extLst>
            </p:cNvPr>
            <p:cNvCxnSpPr>
              <a:cxnSpLocks/>
            </p:cNvCxnSpPr>
            <p:nvPr/>
          </p:nvCxnSpPr>
          <p:spPr>
            <a:xfrm>
              <a:off x="370049" y="4206891"/>
              <a:ext cx="42261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569362" y="4290023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Fee: $20,000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806369" y="4740552"/>
              <a:ext cx="360640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latin typeface="Montserrat" panose="00000500000000000000" pitchFamily="50" charset="0"/>
                </a:rPr>
                <a:t>*</a:t>
              </a:r>
              <a:r>
                <a:rPr lang="en-US" sz="900" i="1" dirty="0">
                  <a:latin typeface="Montserrat" panose="00000500000000000000" pitchFamily="50" charset="0"/>
                </a:rPr>
                <a:t>Client is responsible for $2,000 travel buyout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3C1D66F1-716B-480E-B23B-9FA8BCAE1C41}"/>
              </a:ext>
            </a:extLst>
          </p:cNvPr>
          <p:cNvSpPr txBox="1"/>
          <p:nvPr/>
        </p:nvSpPr>
        <p:spPr>
          <a:xfrm>
            <a:off x="4794364" y="627762"/>
            <a:ext cx="7059584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Alex </a:t>
            </a:r>
            <a:r>
              <a:rPr lang="en-US" sz="1200" b="1" dirty="0" err="1">
                <a:solidFill>
                  <a:srgbClr val="28A6DF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Banayan</a:t>
            </a: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Overcoming Fear and Taking the Third Door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Alex </a:t>
            </a:r>
            <a:r>
              <a:rPr lang="en-US" sz="1200" b="1" dirty="0" err="1">
                <a:solidFill>
                  <a:srgbClr val="28A6DF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Banayan</a:t>
            </a: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How to Achieve Your Biggest Dreams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Youngest bestselling business author in American history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Author of the #1 international bestseller </a:t>
            </a:r>
            <a:r>
              <a:rPr lang="en-US" sz="1200" i="1" dirty="0">
                <a:latin typeface="Montserrat" panose="00000500000000000000" pitchFamily="50" charset="0"/>
              </a:rPr>
              <a:t>The Third Door</a:t>
            </a:r>
            <a:r>
              <a:rPr lang="en-US" sz="1200" dirty="0">
                <a:latin typeface="Montserrat" panose="00000500000000000000" pitchFamily="50" charset="0"/>
              </a:rPr>
              <a:t> which chronicles his seven-year quest to uncover the definitive mindset of exponential growth and success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Research led him to interview the most innovative leaders including Bill Gates, Lady Gaga, Maya Angelou, Steve Wozniak and Quincy Jones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Named to Forbes’ 30 Under 30 list and Business Insider’s “Most Powerful People Under 30”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His generations leading expert in high performance and personal development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Has been featured in Fortune, Business Week The Washington Post, NBC News among others</a:t>
            </a:r>
          </a:p>
          <a:p>
            <a:pPr marL="174625" marR="0" indent="-174625" algn="just">
              <a:spcBef>
                <a:spcPts val="0"/>
              </a:spcBef>
              <a:spcAft>
                <a:spcPts val="0"/>
              </a:spcAft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highlight>
                <a:srgbClr val="FFFF00"/>
              </a:highlight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Key Takeaways: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We all face rejection. We all deal with fear. Whether it’s in our personal lives or careers, there are always dozens of obstacles holding us back from achieving our biggest goals.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1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Sample Keynote Topics:</a:t>
            </a: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Exponential Growth Through The Third Door: How to think differently, transform your business and achieve your most important goals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Third Door Storytelling for Business Growth: How to re-energize your sales, marketing and business development efforts using the 5 keys of radically compelling stories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The Third Door for Sales: How to re-train and re-invigorate your sales team to find a way through any door</a:t>
            </a:r>
          </a:p>
        </p:txBody>
      </p:sp>
    </p:spTree>
    <p:extLst>
      <p:ext uri="{BB962C8B-B14F-4D97-AF65-F5344CB8AC3E}">
        <p14:creationId xmlns:p14="http://schemas.microsoft.com/office/powerpoint/2010/main" val="1638889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27473</TotalTime>
  <Words>252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LEMON MILK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30</cp:revision>
  <dcterms:created xsi:type="dcterms:W3CDTF">2023-12-15T21:28:02Z</dcterms:created>
  <dcterms:modified xsi:type="dcterms:W3CDTF">2024-01-10T21:41:55Z</dcterms:modified>
</cp:coreProperties>
</file>