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41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www.youtube.com/watch?v=TuE6J5Y4Yek" TargetMode="External"/><Relationship Id="rId4" Type="http://schemas.openxmlformats.org/officeDocument/2006/relationships/hyperlink" Target="https://www.c-span.org/video/?514583-1/the-raging-2020s-companies-countries-people-fight-futur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8B4EC93-DDD3-6D10-9D27-D1A5DC05B9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29" r="66250" b="23646"/>
          <a:stretch/>
        </p:blipFill>
        <p:spPr bwMode="auto">
          <a:xfrm>
            <a:off x="1227980" y="683389"/>
            <a:ext cx="2582019" cy="2582803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54" y="6172959"/>
            <a:ext cx="541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ID4096"/>
            </a:defPPr>
            <a:lvl1pPr marL="0" algn="ctr" defTabSz="914400" rtl="0" eaLnBrk="1" latinLnBrk="0" hangingPunct="1">
              <a:defRPr sz="1200" b="1" kern="1200">
                <a:solidFill>
                  <a:schemeClr val="bg1"/>
                </a:solidFill>
                <a:latin typeface="Montserrat" panose="00000500000000000000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863077"/>
            <a:ext cx="705958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20005050000000200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Alec Ross: Interview with Hillary Clinton</a:t>
            </a: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2000505000000020004" pitchFamily="2" charset="0"/>
                <a:hlinkClick r:id="rId5"/>
              </a:rPr>
              <a:t>Watch Alec Ross: Ted Talk</a:t>
            </a: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Was</a:t>
            </a:r>
            <a:r>
              <a:rPr lang="en-US" sz="1200" i="0" dirty="0">
                <a:effectLst/>
                <a:latin typeface="Montserrat" panose="02000505000000020004" pitchFamily="2" charset="0"/>
              </a:rPr>
              <a:t> a Distinguished Senior Fellow at Johns Hopkins University and a Senior Fellow at the Columbia University School of International &amp; Public Affairs  and a Board Partner at </a:t>
            </a:r>
            <a:r>
              <a:rPr lang="en-US" sz="1200" i="0" dirty="0" err="1">
                <a:effectLst/>
                <a:latin typeface="Montserrat" panose="02000505000000020004" pitchFamily="2" charset="0"/>
              </a:rPr>
              <a:t>Amplo</a:t>
            </a:r>
            <a:r>
              <a:rPr lang="en-US" sz="1200" i="0" dirty="0">
                <a:effectLst/>
                <a:latin typeface="Montserrat" panose="02000505000000020004" pitchFamily="2" charset="0"/>
              </a:rPr>
              <a:t>, a global venture capital firm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dirty="0">
                <a:effectLst/>
                <a:latin typeface="Montserrat" panose="02000505000000020004" pitchFamily="2" charset="0"/>
              </a:rPr>
              <a:t>Served as Senior Advisor for Innovation to the Secretary of State, to help modernize the practice of diplomacy and advance America’s foreign policy interests during the Obama Administration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dirty="0">
                <a:effectLst/>
                <a:latin typeface="Montserrat" panose="02000505000000020004" pitchFamily="2" charset="0"/>
              </a:rPr>
              <a:t>Served as the Convener for the Technology &amp; Media Policy Committee on Barack Obama’s 2008 presidential campaign and on the Obama-Biden Presidential Transition Team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dirty="0">
                <a:effectLst/>
                <a:latin typeface="Montserrat" panose="02000505000000020004" pitchFamily="2" charset="0"/>
              </a:rPr>
              <a:t>2X Author including the </a:t>
            </a:r>
            <a:r>
              <a:rPr lang="en-US" sz="1200" i="1" dirty="0">
                <a:effectLst/>
                <a:latin typeface="Montserrat" panose="02000505000000020004" pitchFamily="2" charset="0"/>
              </a:rPr>
              <a:t>New York Times </a:t>
            </a:r>
            <a:r>
              <a:rPr lang="en-US" sz="1200" i="0" dirty="0">
                <a:effectLst/>
                <a:latin typeface="Montserrat" panose="02000505000000020004" pitchFamily="2" charset="0"/>
              </a:rPr>
              <a:t>bestselling </a:t>
            </a:r>
            <a:r>
              <a:rPr lang="en-US" sz="1200" i="1" dirty="0">
                <a:effectLst/>
                <a:latin typeface="Montserrat" panose="02000505000000020004" pitchFamily="2" charset="0"/>
              </a:rPr>
              <a:t>The Industries of the Future, </a:t>
            </a:r>
            <a:r>
              <a:rPr lang="en-US" sz="1200" dirty="0">
                <a:effectLst/>
                <a:latin typeface="Montserrat" panose="02000505000000020004" pitchFamily="2" charset="0"/>
              </a:rPr>
              <a:t>described as a fascinating vision od what’s next for the world and how to navigate the changes the future will bring</a:t>
            </a: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Named Top 100 Global Thinkers by Foreign Policy Magazine</a:t>
            </a:r>
            <a:endParaRPr lang="en-US" sz="1200" i="0" dirty="0">
              <a:effectLst/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2000505000000020004" pitchFamily="2" charset="0"/>
              </a:rPr>
              <a:t>Keynote Topics: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The Industries of the Future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Foreseeing the Next Wave of Marketplace Opportunities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Understanding the Geopolitics of our Networked world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1E9C843-D5FA-457E-B926-84EBA9EEFF56}"/>
              </a:ext>
            </a:extLst>
          </p:cNvPr>
          <p:cNvSpPr txBox="1">
            <a:spLocks/>
          </p:cNvSpPr>
          <p:nvPr/>
        </p:nvSpPr>
        <p:spPr>
          <a:xfrm>
            <a:off x="269895" y="3190934"/>
            <a:ext cx="4479040" cy="113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tx1"/>
                </a:solidFill>
                <a:latin typeface="Montserrat" panose="00000500000000000000" pitchFamily="2" charset="0"/>
              </a:rPr>
              <a:t>ALEC ROSS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Montserrat" panose="02000505000000020004" pitchFamily="2" charset="0"/>
              </a:rPr>
              <a:t>Leading Expert on Innovation</a:t>
            </a:r>
            <a:endParaRPr lang="en-US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133019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2">
            <a:extLst>
              <a:ext uri="{FF2B5EF4-FFF2-40B4-BE49-F238E27FC236}">
                <a16:creationId xmlns:a16="http://schemas.microsoft.com/office/drawing/2014/main" id="{E0D81069-B37E-BA61-B206-3152511EDE64}"/>
              </a:ext>
            </a:extLst>
          </p:cNvPr>
          <p:cNvSpPr/>
          <p:nvPr/>
        </p:nvSpPr>
        <p:spPr>
          <a:xfrm>
            <a:off x="1523213" y="4181154"/>
            <a:ext cx="2080415" cy="327194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$25,000</a:t>
            </a:r>
          </a:p>
        </p:txBody>
      </p:sp>
      <p:sp>
        <p:nvSpPr>
          <p:cNvPr id="3" name="TextBox 18">
            <a:extLst>
              <a:ext uri="{FF2B5EF4-FFF2-40B4-BE49-F238E27FC236}">
                <a16:creationId xmlns:a16="http://schemas.microsoft.com/office/drawing/2014/main" id="{C5B773AF-27BE-F132-E64A-6FE3695FACA6}"/>
              </a:ext>
            </a:extLst>
          </p:cNvPr>
          <p:cNvSpPr txBox="1"/>
          <p:nvPr/>
        </p:nvSpPr>
        <p:spPr>
          <a:xfrm>
            <a:off x="760219" y="4614843"/>
            <a:ext cx="360640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>
                <a:latin typeface="Montserrat" panose="00000500000000000000" pitchFamily="50" charset="0"/>
              </a:rPr>
              <a:t>*</a:t>
            </a:r>
            <a:r>
              <a:rPr lang="en-US" sz="900" i="1" dirty="0">
                <a:latin typeface="Montserrat" panose="00000500000000000000" pitchFamily="50" charset="0"/>
              </a:rPr>
              <a:t>Client is responsible for round-trip airfare, ground transportation, hotel accommodations and incidentals for up to two nights</a:t>
            </a:r>
          </a:p>
        </p:txBody>
      </p:sp>
      <p:pic>
        <p:nvPicPr>
          <p:cNvPr id="6" name="Picture 5" descr="A red cover with white text&#10;&#10;Description automatically generated">
            <a:extLst>
              <a:ext uri="{FF2B5EF4-FFF2-40B4-BE49-F238E27FC236}">
                <a16:creationId xmlns:a16="http://schemas.microsoft.com/office/drawing/2014/main" id="{34EFA2D6-F2CB-09EB-3BBB-CFA98B9925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886" y="5188448"/>
            <a:ext cx="1077004" cy="1618751"/>
          </a:xfrm>
          <a:prstGeom prst="rect">
            <a:avLst/>
          </a:prstGeom>
        </p:spPr>
      </p:pic>
      <p:pic>
        <p:nvPicPr>
          <p:cNvPr id="8" name="Picture 7" descr="A book cover with text&#10;&#10;Description automatically generated">
            <a:extLst>
              <a:ext uri="{FF2B5EF4-FFF2-40B4-BE49-F238E27FC236}">
                <a16:creationId xmlns:a16="http://schemas.microsoft.com/office/drawing/2014/main" id="{BAE15E18-0484-86F0-9FBB-8F68E0AFAEF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59" y="5188448"/>
            <a:ext cx="1046961" cy="161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03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20615</TotalTime>
  <Words>198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22</cp:revision>
  <dcterms:created xsi:type="dcterms:W3CDTF">2023-12-15T21:28:02Z</dcterms:created>
  <dcterms:modified xsi:type="dcterms:W3CDTF">2024-01-05T20:28:45Z</dcterms:modified>
</cp:coreProperties>
</file>