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8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jpe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bmmlDupF-Vc&amp;t=1s" TargetMode="External"/><Relationship Id="rId4" Type="http://schemas.openxmlformats.org/officeDocument/2006/relationships/hyperlink" Target="https://youtu.be/6JHLijp--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1E60F16-D291-486E-B6D6-176608D80B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5" r="42103"/>
          <a:stretch/>
        </p:blipFill>
        <p:spPr bwMode="auto">
          <a:xfrm>
            <a:off x="1339038" y="716000"/>
            <a:ext cx="2541059" cy="255383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70049" y="3215479"/>
            <a:ext cx="4479040" cy="2069600"/>
            <a:chOff x="370049" y="3171089"/>
            <a:chExt cx="4479040" cy="2069600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17108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ALDEN MILLS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Former U.S. Navy SEAL,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Founder at Perfect Fitness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16853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74642" y="4272444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$23,500 ++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775587" y="4732858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ground transportation in event city, hotel accommodations and incidentals for up to two nights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941046" y="1166842"/>
            <a:ext cx="70595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Alden Mills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/>
              </a:rPr>
              <a:t>Watch Alden Mills: Performance Leadership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Former U.S. Navy SEAL platoon commander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Founded Perfect Fitness in 2002, a company which gained national acclaim through Inc. Magazine as the </a:t>
            </a:r>
            <a:r>
              <a:rPr lang="en-US" sz="1200" b="0" i="0" dirty="0">
                <a:solidFill>
                  <a:srgbClr val="121212"/>
                </a:solidFill>
                <a:effectLst/>
                <a:latin typeface="Montserrat" panose="02000505000000020004" pitchFamily="2" charset="0"/>
              </a:rPr>
              <a:t>fastest growing consumer products business in the U.S. growing from $500k to over $63M in just three years</a:t>
            </a: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Has received over 60 U.S. and foreign design patents for products totaling over $10M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Creator of five #1 ranked infomercials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Author of 2 books:  "Be Unstoppable: The Eight Essential Actions to Succeed at Anything“ released in 2013, followed by "Unstoppable Teams: The 4 Essential Actions of High-Performance Leadership" in 2019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Unstoppable Mindset: The Mentality &amp; Tools for Achieving Your Full Potential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Be Unstoppable: The Science &amp; Secrets of Persistence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Be Bold, Be Unstoppable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B0F0"/>
              </a:solidFill>
              <a:highlight>
                <a:srgbClr val="FFFF00"/>
              </a:highlight>
              <a:latin typeface="Montserrat" panose="00000500000000000000" pitchFamily="50" charset="0"/>
            </a:endParaRPr>
          </a:p>
        </p:txBody>
      </p:sp>
      <p:pic>
        <p:nvPicPr>
          <p:cNvPr id="5" name="Picture 4" descr="A red and white cover with black figures&#10;&#10;Description automatically generated">
            <a:extLst>
              <a:ext uri="{FF2B5EF4-FFF2-40B4-BE49-F238E27FC236}">
                <a16:creationId xmlns:a16="http://schemas.microsoft.com/office/drawing/2014/main" id="{D9CAA217-0CF4-E56F-283C-57B05F02D4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43" y="5313399"/>
            <a:ext cx="932851" cy="1408076"/>
          </a:xfrm>
          <a:prstGeom prst="rect">
            <a:avLst/>
          </a:prstGeom>
        </p:spPr>
      </p:pic>
      <p:pic>
        <p:nvPicPr>
          <p:cNvPr id="7" name="Picture 6" descr="A book cover of a wooden paddle&#10;&#10;Description automatically generated">
            <a:extLst>
              <a:ext uri="{FF2B5EF4-FFF2-40B4-BE49-F238E27FC236}">
                <a16:creationId xmlns:a16="http://schemas.microsoft.com/office/drawing/2014/main" id="{193813C3-F7E5-540C-6811-CF4C2B0480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796" y="5285079"/>
            <a:ext cx="952218" cy="1436396"/>
          </a:xfrm>
          <a:prstGeom prst="rect">
            <a:avLst/>
          </a:prstGeom>
        </p:spPr>
      </p:pic>
      <p:pic>
        <p:nvPicPr>
          <p:cNvPr id="9" name="Picture 8" descr="A book cover of a book&#10;&#10;Description automatically generated">
            <a:extLst>
              <a:ext uri="{FF2B5EF4-FFF2-40B4-BE49-F238E27FC236}">
                <a16:creationId xmlns:a16="http://schemas.microsoft.com/office/drawing/2014/main" id="{61C5E1F3-750B-1100-6ECA-5D38D1573B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95" y="5371375"/>
            <a:ext cx="932851" cy="138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0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49114</TotalTime>
  <Words>192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44</cp:revision>
  <dcterms:created xsi:type="dcterms:W3CDTF">2023-12-15T21:28:02Z</dcterms:created>
  <dcterms:modified xsi:type="dcterms:W3CDTF">2024-01-25T22:22:14Z</dcterms:modified>
</cp:coreProperties>
</file>