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3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9lPXbw2Is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4E13C0A-147B-48BA-AE08-E76D5C18F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861" y="530369"/>
            <a:ext cx="2541058" cy="256456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9B70DE-0DB6-41B5-9C94-B7A895D61393}"/>
              </a:ext>
            </a:extLst>
          </p:cNvPr>
          <p:cNvSpPr txBox="1"/>
          <p:nvPr/>
        </p:nvSpPr>
        <p:spPr>
          <a:xfrm>
            <a:off x="4794364" y="1094098"/>
            <a:ext cx="708392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Aileen Lee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Venture capital investor and founder of Cowboy Ventures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Coined the Silicon Valley term “unicorn”, a privately held startup that has a valuation of $1 billion or more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Joined VC firm Kleiner Perkins Caufield &amp; Byers in 1999 where she remained for 13 years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Cowboy Ventures is one of the first female-led venture capital firms and has received three large funds in the last six years, the most recent reaching $95 million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Co-founded All Raise, a non-profit organization which seeks to increase the amount of funding that female investors receive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Named to the Forbes list of The World’s 100 Most Powerful Women in 2020 and TIME’s lists of 100 Most Influential People in 2019.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28A6DF"/>
              </a:solidFill>
              <a:latin typeface="Montserrat" panose="00000500000000000000" pitchFamily="50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F5DA650-1D23-4586-91C7-099971729461}"/>
              </a:ext>
            </a:extLst>
          </p:cNvPr>
          <p:cNvGrpSpPr/>
          <p:nvPr/>
        </p:nvGrpSpPr>
        <p:grpSpPr>
          <a:xfrm>
            <a:off x="85825" y="2993529"/>
            <a:ext cx="5047488" cy="2278160"/>
            <a:chOff x="85825" y="2943381"/>
            <a:chExt cx="5047488" cy="2278160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0D2AC0E-8BFB-401F-9FD6-A4E562C4778D}"/>
                </a:ext>
              </a:extLst>
            </p:cNvPr>
            <p:cNvSpPr txBox="1"/>
            <p:nvPr/>
          </p:nvSpPr>
          <p:spPr>
            <a:xfrm>
              <a:off x="85825" y="4835823"/>
              <a:ext cx="504748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indent="-174625" algn="just">
                <a:buClr>
                  <a:srgbClr val="28A6DF"/>
                </a:buClr>
                <a:buSzPct val="120000"/>
                <a:buFont typeface="Montserrat" panose="00000500000000000000" pitchFamily="50" charset="0"/>
                <a:buChar char="›"/>
              </a:pPr>
              <a:endParaRPr lang="en-US" sz="1200" i="1" dirty="0">
                <a:latin typeface="Montserrat" panose="00000500000000000000" pitchFamily="50" charset="0"/>
              </a:endParaRPr>
            </a:p>
          </p:txBody>
        </p:sp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2943381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AILEEN LEE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Investor, Founder of Cowboy Ventures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3878679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2" y="4263181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Pending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9" y="4713710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business class round-trip airfare, ground transportation, hotel accommodations and incidentals for up to two nights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870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49036</TotalTime>
  <Words>159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42</cp:revision>
  <dcterms:created xsi:type="dcterms:W3CDTF">2023-12-15T21:28:02Z</dcterms:created>
  <dcterms:modified xsi:type="dcterms:W3CDTF">2024-01-25T21:04:27Z</dcterms:modified>
</cp:coreProperties>
</file>