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630"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96" y="3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F945FC-5EAF-4C3C-AFFE-1DCA1724910E}" type="datetimeFigureOut">
              <a:rPr lang="en-US" smtClean="0"/>
              <a:t>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F62450-D7BF-4260-AA06-D4A5E0649978}" type="slidenum">
              <a:rPr lang="en-US" smtClean="0"/>
              <a:t>‹#›</a:t>
            </a:fld>
            <a:endParaRPr lang="en-US"/>
          </a:p>
        </p:txBody>
      </p:sp>
    </p:spTree>
    <p:extLst>
      <p:ext uri="{BB962C8B-B14F-4D97-AF65-F5344CB8AC3E}">
        <p14:creationId xmlns:p14="http://schemas.microsoft.com/office/powerpoint/2010/main" val="23048381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601F3D-6903-4616-973D-EA27DA31FBBB}" type="slidenum">
              <a:rPr lang="en-US" smtClean="0"/>
              <a:t>1</a:t>
            </a:fld>
            <a:endParaRPr lang="en-US"/>
          </a:p>
        </p:txBody>
      </p:sp>
    </p:spTree>
    <p:extLst>
      <p:ext uri="{BB962C8B-B14F-4D97-AF65-F5344CB8AC3E}">
        <p14:creationId xmlns:p14="http://schemas.microsoft.com/office/powerpoint/2010/main" val="34597806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707EC-B6D4-C30A-6276-77ADF88DA68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469F6F1-8614-EBEF-FC72-B9A91248E6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9711C5C-44A7-A716-545F-E65EE318BBD2}"/>
              </a:ext>
            </a:extLst>
          </p:cNvPr>
          <p:cNvSpPr>
            <a:spLocks noGrp="1"/>
          </p:cNvSpPr>
          <p:nvPr>
            <p:ph type="dt" sz="half" idx="10"/>
          </p:nvPr>
        </p:nvSpPr>
        <p:spPr/>
        <p:txBody>
          <a:bodyPr/>
          <a:lstStyle/>
          <a:p>
            <a:fld id="{D258C32D-DC59-49BC-BCC4-4B04559FBC9B}" type="datetimeFigureOut">
              <a:rPr lang="en-US" smtClean="0"/>
              <a:t>1/9/2024</a:t>
            </a:fld>
            <a:endParaRPr lang="en-US"/>
          </a:p>
        </p:txBody>
      </p:sp>
      <p:sp>
        <p:nvSpPr>
          <p:cNvPr id="5" name="Footer Placeholder 4">
            <a:extLst>
              <a:ext uri="{FF2B5EF4-FFF2-40B4-BE49-F238E27FC236}">
                <a16:creationId xmlns:a16="http://schemas.microsoft.com/office/drawing/2014/main" id="{7F5770C3-DFDC-D2E3-2707-DF3B72D667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E7A80B-1051-8BC8-E076-EFBC9D74495F}"/>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634958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12D9A-A6AD-483F-0437-37AD6CD47E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B4208E5-8EEA-597C-1DC1-519B9EC5521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1800C7-4F18-2371-1E61-A90310DE7492}"/>
              </a:ext>
            </a:extLst>
          </p:cNvPr>
          <p:cNvSpPr>
            <a:spLocks noGrp="1"/>
          </p:cNvSpPr>
          <p:nvPr>
            <p:ph type="dt" sz="half" idx="10"/>
          </p:nvPr>
        </p:nvSpPr>
        <p:spPr/>
        <p:txBody>
          <a:bodyPr/>
          <a:lstStyle/>
          <a:p>
            <a:fld id="{D258C32D-DC59-49BC-BCC4-4B04559FBC9B}" type="datetimeFigureOut">
              <a:rPr lang="en-US" smtClean="0"/>
              <a:t>1/9/2024</a:t>
            </a:fld>
            <a:endParaRPr lang="en-US"/>
          </a:p>
        </p:txBody>
      </p:sp>
      <p:sp>
        <p:nvSpPr>
          <p:cNvPr id="5" name="Footer Placeholder 4">
            <a:extLst>
              <a:ext uri="{FF2B5EF4-FFF2-40B4-BE49-F238E27FC236}">
                <a16:creationId xmlns:a16="http://schemas.microsoft.com/office/drawing/2014/main" id="{BD42E7C9-10AC-7018-C9A5-5D03A1678F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5B5930-CE82-424A-5114-3AC3DB05DECE}"/>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615398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6E16529-EA3A-6331-CF82-B80736E76F1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C0481A5-A5CF-EACF-33DB-B0CA8046095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07101F-019D-9119-FB0E-44F016B33650}"/>
              </a:ext>
            </a:extLst>
          </p:cNvPr>
          <p:cNvSpPr>
            <a:spLocks noGrp="1"/>
          </p:cNvSpPr>
          <p:nvPr>
            <p:ph type="dt" sz="half" idx="10"/>
          </p:nvPr>
        </p:nvSpPr>
        <p:spPr/>
        <p:txBody>
          <a:bodyPr/>
          <a:lstStyle/>
          <a:p>
            <a:fld id="{D258C32D-DC59-49BC-BCC4-4B04559FBC9B}" type="datetimeFigureOut">
              <a:rPr lang="en-US" smtClean="0"/>
              <a:t>1/9/2024</a:t>
            </a:fld>
            <a:endParaRPr lang="en-US"/>
          </a:p>
        </p:txBody>
      </p:sp>
      <p:sp>
        <p:nvSpPr>
          <p:cNvPr id="5" name="Footer Placeholder 4">
            <a:extLst>
              <a:ext uri="{FF2B5EF4-FFF2-40B4-BE49-F238E27FC236}">
                <a16:creationId xmlns:a16="http://schemas.microsoft.com/office/drawing/2014/main" id="{A24A9816-A14D-5D44-153A-FA037BAB96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B4C049-2961-776B-315D-340238E93A1A}"/>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3510563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A9C0E-89FA-4B13-5C0C-6BB7349C1F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3C70B8-8943-C379-CA0D-0A0D05AD78A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AE0CFD-44E7-9DC9-D84C-863EDF5A5E72}"/>
              </a:ext>
            </a:extLst>
          </p:cNvPr>
          <p:cNvSpPr>
            <a:spLocks noGrp="1"/>
          </p:cNvSpPr>
          <p:nvPr>
            <p:ph type="dt" sz="half" idx="10"/>
          </p:nvPr>
        </p:nvSpPr>
        <p:spPr/>
        <p:txBody>
          <a:bodyPr/>
          <a:lstStyle/>
          <a:p>
            <a:fld id="{D258C32D-DC59-49BC-BCC4-4B04559FBC9B}" type="datetimeFigureOut">
              <a:rPr lang="en-US" smtClean="0"/>
              <a:t>1/9/2024</a:t>
            </a:fld>
            <a:endParaRPr lang="en-US"/>
          </a:p>
        </p:txBody>
      </p:sp>
      <p:sp>
        <p:nvSpPr>
          <p:cNvPr id="5" name="Footer Placeholder 4">
            <a:extLst>
              <a:ext uri="{FF2B5EF4-FFF2-40B4-BE49-F238E27FC236}">
                <a16:creationId xmlns:a16="http://schemas.microsoft.com/office/drawing/2014/main" id="{97CCC90D-42BD-AC14-A560-59F17B58B0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E8C25E-8768-B516-759C-37158C347F45}"/>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987958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3113C-57FF-39FF-C3CC-1A01C75E7D2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1C6BD4E-EA34-DF3A-D69F-915FA14626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2B2C045-ADED-EB13-D450-53DCDC8AD62D}"/>
              </a:ext>
            </a:extLst>
          </p:cNvPr>
          <p:cNvSpPr>
            <a:spLocks noGrp="1"/>
          </p:cNvSpPr>
          <p:nvPr>
            <p:ph type="dt" sz="half" idx="10"/>
          </p:nvPr>
        </p:nvSpPr>
        <p:spPr/>
        <p:txBody>
          <a:bodyPr/>
          <a:lstStyle/>
          <a:p>
            <a:fld id="{D258C32D-DC59-49BC-BCC4-4B04559FBC9B}" type="datetimeFigureOut">
              <a:rPr lang="en-US" smtClean="0"/>
              <a:t>1/9/2024</a:t>
            </a:fld>
            <a:endParaRPr lang="en-US"/>
          </a:p>
        </p:txBody>
      </p:sp>
      <p:sp>
        <p:nvSpPr>
          <p:cNvPr id="5" name="Footer Placeholder 4">
            <a:extLst>
              <a:ext uri="{FF2B5EF4-FFF2-40B4-BE49-F238E27FC236}">
                <a16:creationId xmlns:a16="http://schemas.microsoft.com/office/drawing/2014/main" id="{A6FA407F-2BA0-4BFC-50B9-CC73480889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799974-CDE3-6389-2B3E-492282BC66E1}"/>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230830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43540-B242-38F3-AC90-ED373DC2F7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C66CBA5-F9FB-C81E-43C9-94755E0C9D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B18066-8A1A-FE06-0A0F-F8A15C7D48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5AC91B1-53BA-83DC-6642-947BC81347FE}"/>
              </a:ext>
            </a:extLst>
          </p:cNvPr>
          <p:cNvSpPr>
            <a:spLocks noGrp="1"/>
          </p:cNvSpPr>
          <p:nvPr>
            <p:ph type="dt" sz="half" idx="10"/>
          </p:nvPr>
        </p:nvSpPr>
        <p:spPr/>
        <p:txBody>
          <a:bodyPr/>
          <a:lstStyle/>
          <a:p>
            <a:fld id="{D258C32D-DC59-49BC-BCC4-4B04559FBC9B}" type="datetimeFigureOut">
              <a:rPr lang="en-US" smtClean="0"/>
              <a:t>1/9/2024</a:t>
            </a:fld>
            <a:endParaRPr lang="en-US"/>
          </a:p>
        </p:txBody>
      </p:sp>
      <p:sp>
        <p:nvSpPr>
          <p:cNvPr id="6" name="Footer Placeholder 5">
            <a:extLst>
              <a:ext uri="{FF2B5EF4-FFF2-40B4-BE49-F238E27FC236}">
                <a16:creationId xmlns:a16="http://schemas.microsoft.com/office/drawing/2014/main" id="{8DD31BB1-5E69-7EE3-B303-443194B629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60898B-C051-FE89-2F11-60A9A18ADF44}"/>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2683810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D633F-C512-058D-F649-61C257570E3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BC70F7-7004-C58B-9132-0C411C5E79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2E4428E-60CD-C88C-79B9-2D050C1FC04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A23F92E-31E9-91EA-F3F9-8E170BF8F0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57CBF06-74B3-9B30-1F4F-3818AB8D8E9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54AF4D3-C08C-932A-5AA5-CB24C47133DC}"/>
              </a:ext>
            </a:extLst>
          </p:cNvPr>
          <p:cNvSpPr>
            <a:spLocks noGrp="1"/>
          </p:cNvSpPr>
          <p:nvPr>
            <p:ph type="dt" sz="half" idx="10"/>
          </p:nvPr>
        </p:nvSpPr>
        <p:spPr/>
        <p:txBody>
          <a:bodyPr/>
          <a:lstStyle/>
          <a:p>
            <a:fld id="{D258C32D-DC59-49BC-BCC4-4B04559FBC9B}" type="datetimeFigureOut">
              <a:rPr lang="en-US" smtClean="0"/>
              <a:t>1/9/2024</a:t>
            </a:fld>
            <a:endParaRPr lang="en-US"/>
          </a:p>
        </p:txBody>
      </p:sp>
      <p:sp>
        <p:nvSpPr>
          <p:cNvPr id="8" name="Footer Placeholder 7">
            <a:extLst>
              <a:ext uri="{FF2B5EF4-FFF2-40B4-BE49-F238E27FC236}">
                <a16:creationId xmlns:a16="http://schemas.microsoft.com/office/drawing/2014/main" id="{7824E06D-36D9-44C6-BB78-7D19FD58E2F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2ACF4E9-6DB7-E917-53E1-BCCF52F1C369}"/>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519370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E1A48-C44E-CF66-FE8E-B437981AAD1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A4502F2-7E76-45B7-E342-3782C368A1D6}"/>
              </a:ext>
            </a:extLst>
          </p:cNvPr>
          <p:cNvSpPr>
            <a:spLocks noGrp="1"/>
          </p:cNvSpPr>
          <p:nvPr>
            <p:ph type="dt" sz="half" idx="10"/>
          </p:nvPr>
        </p:nvSpPr>
        <p:spPr/>
        <p:txBody>
          <a:bodyPr/>
          <a:lstStyle/>
          <a:p>
            <a:fld id="{D258C32D-DC59-49BC-BCC4-4B04559FBC9B}" type="datetimeFigureOut">
              <a:rPr lang="en-US" smtClean="0"/>
              <a:t>1/9/2024</a:t>
            </a:fld>
            <a:endParaRPr lang="en-US"/>
          </a:p>
        </p:txBody>
      </p:sp>
      <p:sp>
        <p:nvSpPr>
          <p:cNvPr id="4" name="Footer Placeholder 3">
            <a:extLst>
              <a:ext uri="{FF2B5EF4-FFF2-40B4-BE49-F238E27FC236}">
                <a16:creationId xmlns:a16="http://schemas.microsoft.com/office/drawing/2014/main" id="{A0628FB6-E0C4-43F6-85EA-0711ABB50E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CDFB3FF-5604-F6EC-DD10-DB2AFE546926}"/>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988764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23EAC6-00D2-898D-48B4-1B9D3CC366D3}"/>
              </a:ext>
            </a:extLst>
          </p:cNvPr>
          <p:cNvSpPr>
            <a:spLocks noGrp="1"/>
          </p:cNvSpPr>
          <p:nvPr>
            <p:ph type="dt" sz="half" idx="10"/>
          </p:nvPr>
        </p:nvSpPr>
        <p:spPr/>
        <p:txBody>
          <a:bodyPr/>
          <a:lstStyle/>
          <a:p>
            <a:fld id="{D258C32D-DC59-49BC-BCC4-4B04559FBC9B}" type="datetimeFigureOut">
              <a:rPr lang="en-US" smtClean="0"/>
              <a:t>1/9/2024</a:t>
            </a:fld>
            <a:endParaRPr lang="en-US"/>
          </a:p>
        </p:txBody>
      </p:sp>
      <p:sp>
        <p:nvSpPr>
          <p:cNvPr id="3" name="Footer Placeholder 2">
            <a:extLst>
              <a:ext uri="{FF2B5EF4-FFF2-40B4-BE49-F238E27FC236}">
                <a16:creationId xmlns:a16="http://schemas.microsoft.com/office/drawing/2014/main" id="{9FDEB05E-59BC-0D20-9CAE-D7DB9880C1E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5A26A90-FC22-5092-04A0-ED93AFE4A123}"/>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3608594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5D75E-FC1B-2EBA-2F37-5AEEDB031C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4732849-94F1-9012-2A19-8121B90D24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EC4A30E-B286-EC9B-D048-763A3D24C8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75E979-1B1D-B488-C192-0ABA4AB1717F}"/>
              </a:ext>
            </a:extLst>
          </p:cNvPr>
          <p:cNvSpPr>
            <a:spLocks noGrp="1"/>
          </p:cNvSpPr>
          <p:nvPr>
            <p:ph type="dt" sz="half" idx="10"/>
          </p:nvPr>
        </p:nvSpPr>
        <p:spPr/>
        <p:txBody>
          <a:bodyPr/>
          <a:lstStyle/>
          <a:p>
            <a:fld id="{D258C32D-DC59-49BC-BCC4-4B04559FBC9B}" type="datetimeFigureOut">
              <a:rPr lang="en-US" smtClean="0"/>
              <a:t>1/9/2024</a:t>
            </a:fld>
            <a:endParaRPr lang="en-US"/>
          </a:p>
        </p:txBody>
      </p:sp>
      <p:sp>
        <p:nvSpPr>
          <p:cNvPr id="6" name="Footer Placeholder 5">
            <a:extLst>
              <a:ext uri="{FF2B5EF4-FFF2-40B4-BE49-F238E27FC236}">
                <a16:creationId xmlns:a16="http://schemas.microsoft.com/office/drawing/2014/main" id="{F3A994E9-DCEB-0355-6E60-C012CB2025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C2D43B-8D96-6537-5931-4C70791D528F}"/>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523660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39CBA-7880-0350-26BD-9C8C9DC670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A5E475D-4010-FFAE-EA7A-0F78CAE811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85000DB-1711-98E1-CBF9-FC640A68C2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2C562A9-FAFF-CD79-A57F-ECEB4A1EF410}"/>
              </a:ext>
            </a:extLst>
          </p:cNvPr>
          <p:cNvSpPr>
            <a:spLocks noGrp="1"/>
          </p:cNvSpPr>
          <p:nvPr>
            <p:ph type="dt" sz="half" idx="10"/>
          </p:nvPr>
        </p:nvSpPr>
        <p:spPr/>
        <p:txBody>
          <a:bodyPr/>
          <a:lstStyle/>
          <a:p>
            <a:fld id="{D258C32D-DC59-49BC-BCC4-4B04559FBC9B}" type="datetimeFigureOut">
              <a:rPr lang="en-US" smtClean="0"/>
              <a:t>1/9/2024</a:t>
            </a:fld>
            <a:endParaRPr lang="en-US"/>
          </a:p>
        </p:txBody>
      </p:sp>
      <p:sp>
        <p:nvSpPr>
          <p:cNvPr id="6" name="Footer Placeholder 5">
            <a:extLst>
              <a:ext uri="{FF2B5EF4-FFF2-40B4-BE49-F238E27FC236}">
                <a16:creationId xmlns:a16="http://schemas.microsoft.com/office/drawing/2014/main" id="{B50995F7-5FF3-3D51-4E6B-50B54A9807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98BFEC-9609-30B9-CF9F-9292C358B8F6}"/>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105005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9A59104-D1CE-A17D-0867-655A89AB11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35CE64E-24C3-685B-6295-D00265F892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C3A82D-0549-0F17-5730-DDFE3A51F5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58C32D-DC59-49BC-BCC4-4B04559FBC9B}" type="datetimeFigureOut">
              <a:rPr lang="en-US" smtClean="0"/>
              <a:t>1/9/2024</a:t>
            </a:fld>
            <a:endParaRPr lang="en-US"/>
          </a:p>
        </p:txBody>
      </p:sp>
      <p:sp>
        <p:nvSpPr>
          <p:cNvPr id="5" name="Footer Placeholder 4">
            <a:extLst>
              <a:ext uri="{FF2B5EF4-FFF2-40B4-BE49-F238E27FC236}">
                <a16:creationId xmlns:a16="http://schemas.microsoft.com/office/drawing/2014/main" id="{EDC88333-71C5-5B43-6D53-EAAE3349B5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5B6A047-6888-E179-A902-A52559F4AB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508842-1692-498C-A028-A022AF867CFE}" type="slidenum">
              <a:rPr lang="en-US" smtClean="0"/>
              <a:t>‹#›</a:t>
            </a:fld>
            <a:endParaRPr lang="en-US"/>
          </a:p>
        </p:txBody>
      </p:sp>
    </p:spTree>
    <p:extLst>
      <p:ext uri="{BB962C8B-B14F-4D97-AF65-F5344CB8AC3E}">
        <p14:creationId xmlns:p14="http://schemas.microsoft.com/office/powerpoint/2010/main" val="15379909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youtube.com/watch?v=lBnx9ocn24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a:extLst>
              <a:ext uri="{FF2B5EF4-FFF2-40B4-BE49-F238E27FC236}">
                <a16:creationId xmlns:a16="http://schemas.microsoft.com/office/drawing/2014/main" id="{64757224-4478-26AA-73F9-DDED1CA92D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3649" y="578498"/>
            <a:ext cx="2851389" cy="2760331"/>
          </a:xfrm>
          <a:prstGeom prst="ellipse">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052B9A0B-05B2-4030-9BE6-25613BECE91B}"/>
              </a:ext>
            </a:extLst>
          </p:cNvPr>
          <p:cNvSpPr>
            <a:spLocks noGrp="1"/>
          </p:cNvSpPr>
          <p:nvPr>
            <p:ph type="sldNum" sz="quarter" idx="12"/>
          </p:nvPr>
        </p:nvSpPr>
        <p:spPr/>
        <p:txBody>
          <a:bodyPr/>
          <a:lstStyle/>
          <a:p>
            <a:fld id="{AE9247E1-8B9F-43C5-AC1A-30D5214D3D98}" type="slidenum">
              <a:rPr lang="en-US" smtClean="0"/>
              <a:pPr/>
              <a:t>1</a:t>
            </a:fld>
            <a:endParaRPr lang="en-US"/>
          </a:p>
        </p:txBody>
      </p:sp>
      <p:sp>
        <p:nvSpPr>
          <p:cNvPr id="14" name="TextBox 13">
            <a:extLst>
              <a:ext uri="{FF2B5EF4-FFF2-40B4-BE49-F238E27FC236}">
                <a16:creationId xmlns:a16="http://schemas.microsoft.com/office/drawing/2014/main" id="{1CA0A3AD-E4E9-479D-8E4A-D7450FAE202A}"/>
              </a:ext>
            </a:extLst>
          </p:cNvPr>
          <p:cNvSpPr txBox="1"/>
          <p:nvPr/>
        </p:nvSpPr>
        <p:spPr>
          <a:xfrm>
            <a:off x="4762367" y="814612"/>
            <a:ext cx="7059584" cy="4708981"/>
          </a:xfrm>
          <a:prstGeom prst="rect">
            <a:avLst/>
          </a:prstGeom>
          <a:noFill/>
        </p:spPr>
        <p:txBody>
          <a:bodyPr wrap="square">
            <a:spAutoFit/>
          </a:bodyPr>
          <a:lstStyle/>
          <a:p>
            <a:pPr algn="just">
              <a:buClr>
                <a:srgbClr val="28A6DF"/>
              </a:buClr>
              <a:buSzPct val="120000"/>
            </a:pPr>
            <a:r>
              <a:rPr lang="en-US" sz="1200" b="1" dirty="0">
                <a:solidFill>
                  <a:srgbClr val="28A6DF"/>
                </a:solidFill>
                <a:latin typeface="Montserrat" panose="02000505000000020004" pitchFamily="2" charset="0"/>
                <a:hlinkClick r:id="rId4">
                  <a:extLst>
                    <a:ext uri="{A12FA001-AC4F-418D-AE19-62706E023703}">
                      <ahyp:hlinkClr xmlns:ahyp="http://schemas.microsoft.com/office/drawing/2018/hyperlinkcolor" val="tx"/>
                    </a:ext>
                  </a:extLst>
                </a:hlinkClick>
              </a:rPr>
              <a:t>Watch </a:t>
            </a:r>
            <a:r>
              <a:rPr lang="en-US" sz="1200" b="1" dirty="0" err="1">
                <a:solidFill>
                  <a:srgbClr val="28A6DF"/>
                </a:solidFill>
                <a:latin typeface="Montserrat" panose="02000505000000020004" pitchFamily="2" charset="0"/>
                <a:hlinkClick r:id="rId4">
                  <a:extLst>
                    <a:ext uri="{A12FA001-AC4F-418D-AE19-62706E023703}">
                      <ahyp:hlinkClr xmlns:ahyp="http://schemas.microsoft.com/office/drawing/2018/hyperlinkcolor" val="tx"/>
                    </a:ext>
                  </a:extLst>
                </a:hlinkClick>
              </a:rPr>
              <a:t>Ahmen</a:t>
            </a:r>
            <a:r>
              <a:rPr lang="en-US" sz="1200" b="1" dirty="0">
                <a:solidFill>
                  <a:srgbClr val="28A6DF"/>
                </a:solidFill>
                <a:latin typeface="Montserrat" panose="02000505000000020004" pitchFamily="2" charset="0"/>
                <a:hlinkClick r:id="rId4">
                  <a:extLst>
                    <a:ext uri="{A12FA001-AC4F-418D-AE19-62706E023703}">
                      <ahyp:hlinkClr xmlns:ahyp="http://schemas.microsoft.com/office/drawing/2018/hyperlinkcolor" val="tx"/>
                    </a:ext>
                  </a:extLst>
                </a:hlinkClick>
              </a:rPr>
              <a:t> </a:t>
            </a:r>
            <a:r>
              <a:rPr lang="en-US" sz="1200" b="1" dirty="0" err="1">
                <a:solidFill>
                  <a:srgbClr val="28A6DF"/>
                </a:solidFill>
                <a:latin typeface="Montserrat" panose="02000505000000020004" pitchFamily="2" charset="0"/>
                <a:hlinkClick r:id="rId4">
                  <a:extLst>
                    <a:ext uri="{A12FA001-AC4F-418D-AE19-62706E023703}">
                      <ahyp:hlinkClr xmlns:ahyp="http://schemas.microsoft.com/office/drawing/2018/hyperlinkcolor" val="tx"/>
                    </a:ext>
                  </a:extLst>
                </a:hlinkClick>
              </a:rPr>
              <a:t>Sivaloganathan</a:t>
            </a:r>
            <a:r>
              <a:rPr lang="en-US" sz="1200" b="1" dirty="0">
                <a:solidFill>
                  <a:srgbClr val="28A6DF"/>
                </a:solidFill>
                <a:latin typeface="Montserrat" panose="02000505000000020004" pitchFamily="2" charset="0"/>
                <a:hlinkClick r:id="rId4">
                  <a:extLst>
                    <a:ext uri="{A12FA001-AC4F-418D-AE19-62706E023703}">
                      <ahyp:hlinkClr xmlns:ahyp="http://schemas.microsoft.com/office/drawing/2018/hyperlinkcolor" val="tx"/>
                    </a:ext>
                  </a:extLst>
                </a:hlinkClick>
              </a:rPr>
              <a:t>: Hip-Hop and Social Impact</a:t>
            </a:r>
            <a:endParaRPr lang="en-US" sz="1200" b="1" dirty="0">
              <a:solidFill>
                <a:srgbClr val="28A6DF"/>
              </a:solidFill>
              <a:latin typeface="Montserrat" panose="02000505000000020004" pitchFamily="2" charset="0"/>
            </a:endParaRPr>
          </a:p>
          <a:p>
            <a:pPr algn="just">
              <a:buClr>
                <a:srgbClr val="28A6DF"/>
              </a:buClr>
              <a:buSzPct val="120000"/>
            </a:pPr>
            <a:endParaRPr lang="en-US" sz="1200" b="1" dirty="0">
              <a:solidFill>
                <a:srgbClr val="00B0F0"/>
              </a:solidFill>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Described as the </a:t>
            </a:r>
            <a:r>
              <a:rPr lang="en-US" sz="1200" b="0" i="0" dirty="0">
                <a:effectLst/>
                <a:latin typeface="Montserrat" panose="02000505000000020004" pitchFamily="2" charset="0"/>
              </a:rPr>
              <a:t>Batman of Social Impact, a nonprofit leader by day and hip-hop artist by night</a:t>
            </a:r>
          </a:p>
          <a:p>
            <a:pPr marL="174625" indent="-174625" algn="just">
              <a:buClr>
                <a:srgbClr val="28A6DF"/>
              </a:buClr>
              <a:buSzPct val="120000"/>
              <a:buFont typeface="Montserrat" panose="00000500000000000000" pitchFamily="50" charset="0"/>
              <a:buChar char="›"/>
            </a:pPr>
            <a:endParaRPr lang="en-US" sz="1200" b="0" i="0" dirty="0">
              <a:effectLst/>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b="0" i="0" dirty="0">
                <a:effectLst/>
                <a:latin typeface="Montserrat" panose="02000505000000020004" pitchFamily="2" charset="0"/>
              </a:rPr>
              <a:t>Serves as the CEO of Our Turn, the nation’s leading movement of students fighting for education justice</a:t>
            </a:r>
          </a:p>
          <a:p>
            <a:pPr marL="174625" indent="-174625" algn="just">
              <a:buClr>
                <a:srgbClr val="28A6DF"/>
              </a:buClr>
              <a:buSzPct val="120000"/>
              <a:buFont typeface="Montserrat" panose="00000500000000000000" pitchFamily="50" charset="0"/>
              <a:buChar char="›"/>
            </a:pPr>
            <a:endParaRPr lang="en-US" sz="1200" b="0" i="0" dirty="0">
              <a:effectLst/>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b="0" i="0" dirty="0">
                <a:effectLst/>
                <a:latin typeface="Montserrat" panose="02000505000000020004" pitchFamily="2" charset="0"/>
              </a:rPr>
              <a:t>Uses the power of music to spark changemaking, partnering with young people, professionals, and organizations to advance transformative change in the arenas of education, justice reform, mental health, civic engagement, and more</a:t>
            </a:r>
          </a:p>
          <a:p>
            <a:pPr marL="174625" indent="-174625" algn="just">
              <a:buClr>
                <a:srgbClr val="28A6DF"/>
              </a:buClr>
              <a:buSzPct val="120000"/>
              <a:buFont typeface="Montserrat" panose="00000500000000000000" pitchFamily="50" charset="0"/>
              <a:buChar char="›"/>
            </a:pPr>
            <a:endParaRPr lang="en-US" sz="1200" b="0" i="0" dirty="0">
              <a:effectLst/>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b="0" i="0" dirty="0">
                <a:effectLst/>
                <a:latin typeface="Montserrat" panose="02000505000000020004" pitchFamily="2" charset="0"/>
              </a:rPr>
              <a:t>Has delivered performances and keynote talks in partnership with the World Economic Forum, Stanford Social Innovation Review, Net Impact, NYU, Penn State, the University of San Diego, Independent Sector, Fordham, </a:t>
            </a:r>
            <a:r>
              <a:rPr lang="en-US" sz="1200" b="0" i="0" dirty="0" err="1">
                <a:effectLst/>
                <a:latin typeface="Montserrat" panose="02000505000000020004" pitchFamily="2" charset="0"/>
              </a:rPr>
              <a:t>Synergos</a:t>
            </a:r>
            <a:r>
              <a:rPr lang="en-US" sz="1200" b="0" i="0" dirty="0">
                <a:effectLst/>
                <a:latin typeface="Montserrat" panose="02000505000000020004" pitchFamily="2" charset="0"/>
              </a:rPr>
              <a:t> Institute, Centre for Social Innovation, Defy Ventures, the World in Conversation Project, and many more</a:t>
            </a:r>
          </a:p>
          <a:p>
            <a:pPr marL="174625" indent="-174625" algn="just">
              <a:buClr>
                <a:srgbClr val="28A6DF"/>
              </a:buClr>
              <a:buSzPct val="120000"/>
              <a:buFont typeface="Montserrat" panose="00000500000000000000" pitchFamily="50" charset="0"/>
              <a:buChar char="›"/>
            </a:pPr>
            <a:endParaRPr lang="en-US" sz="12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A</a:t>
            </a:r>
            <a:r>
              <a:rPr lang="en-US" sz="1200" b="0" i="0" dirty="0">
                <a:effectLst/>
                <a:latin typeface="Montserrat" panose="02000505000000020004" pitchFamily="2" charset="0"/>
              </a:rPr>
              <a:t>warded as a “40 Under 40 Rising Star” by New York Nonprofit Media and a “Next Generation Leader” by the Human Services Council, and was featured in Good is the New Cool, an Amazon Philanthropy &amp; Charity #1 new release</a:t>
            </a:r>
          </a:p>
          <a:p>
            <a:pPr marL="174625" indent="-174625" algn="just">
              <a:buClr>
                <a:srgbClr val="28A6DF"/>
              </a:buClr>
              <a:buSzPct val="120000"/>
              <a:buFont typeface="Montserrat" panose="00000500000000000000" pitchFamily="50" charset="0"/>
              <a:buChar char="›"/>
            </a:pPr>
            <a:endParaRPr lang="en-US" sz="1200" dirty="0">
              <a:latin typeface="Montserrat" panose="02000505000000020004" pitchFamily="2" charset="0"/>
            </a:endParaRPr>
          </a:p>
          <a:p>
            <a:pPr algn="just">
              <a:buClr>
                <a:srgbClr val="28A6DF"/>
              </a:buClr>
              <a:buSzPct val="120000"/>
            </a:pPr>
            <a:r>
              <a:rPr lang="en-US" sz="1200" b="1" dirty="0">
                <a:latin typeface="Montserrat" panose="02000505000000020004" pitchFamily="2" charset="0"/>
              </a:rPr>
              <a:t>Keynote Topics:</a:t>
            </a:r>
            <a:endParaRPr lang="en-US" sz="12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Troublemaking is a Force for Good</a:t>
            </a: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I’m Not What You Expected</a:t>
            </a: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Being a Father Makes Me a Better CEO</a:t>
            </a:r>
          </a:p>
        </p:txBody>
      </p:sp>
      <p:grpSp>
        <p:nvGrpSpPr>
          <p:cNvPr id="3" name="Group 2">
            <a:extLst>
              <a:ext uri="{FF2B5EF4-FFF2-40B4-BE49-F238E27FC236}">
                <a16:creationId xmlns:a16="http://schemas.microsoft.com/office/drawing/2014/main" id="{18945B0D-72F4-4938-8B7D-B616C1ABE843}"/>
              </a:ext>
            </a:extLst>
          </p:cNvPr>
          <p:cNvGrpSpPr/>
          <p:nvPr/>
        </p:nvGrpSpPr>
        <p:grpSpPr>
          <a:xfrm>
            <a:off x="370049" y="3497676"/>
            <a:ext cx="4479040" cy="1634125"/>
            <a:chOff x="370049" y="3497676"/>
            <a:chExt cx="4479040" cy="1634125"/>
          </a:xfrm>
        </p:grpSpPr>
        <p:sp>
          <p:nvSpPr>
            <p:cNvPr id="61" name="Title 1">
              <a:extLst>
                <a:ext uri="{FF2B5EF4-FFF2-40B4-BE49-F238E27FC236}">
                  <a16:creationId xmlns:a16="http://schemas.microsoft.com/office/drawing/2014/main" id="{81E9C843-D5FA-457E-B926-84EBA9EEFF56}"/>
                </a:ext>
              </a:extLst>
            </p:cNvPr>
            <p:cNvSpPr txBox="1">
              <a:spLocks/>
            </p:cNvSpPr>
            <p:nvPr/>
          </p:nvSpPr>
          <p:spPr>
            <a:xfrm>
              <a:off x="370049" y="3497676"/>
              <a:ext cx="4479040" cy="113068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b="1" kern="1200">
                  <a:solidFill>
                    <a:srgbClr val="282669"/>
                  </a:solidFill>
                  <a:latin typeface="Montserrat" panose="00000500000000000000" pitchFamily="50" charset="0"/>
                  <a:ea typeface="+mj-ea"/>
                  <a:cs typeface="+mj-cs"/>
                </a:defRPr>
              </a:lvl1pPr>
            </a:lstStyle>
            <a:p>
              <a:pPr algn="ctr"/>
              <a:r>
                <a:rPr lang="en-US" sz="3200" dirty="0">
                  <a:solidFill>
                    <a:schemeClr val="tx1"/>
                  </a:solidFill>
                  <a:latin typeface="Montserrat" panose="00000500000000000000" pitchFamily="2" charset="0"/>
                </a:rPr>
                <a:t>AHMEN SIVALOGANATHAN</a:t>
              </a:r>
              <a:br>
                <a:rPr lang="en-US" dirty="0">
                  <a:solidFill>
                    <a:schemeClr val="tx1"/>
                  </a:solidFill>
                </a:rPr>
              </a:br>
              <a:r>
                <a:rPr lang="en-US" sz="1600" dirty="0">
                  <a:solidFill>
                    <a:schemeClr val="tx1"/>
                  </a:solidFill>
                </a:rPr>
                <a:t>Leading Voice for Change</a:t>
              </a:r>
            </a:p>
          </p:txBody>
        </p:sp>
        <p:cxnSp>
          <p:nvCxnSpPr>
            <p:cNvPr id="63" name="Straight Connector 62">
              <a:extLst>
                <a:ext uri="{FF2B5EF4-FFF2-40B4-BE49-F238E27FC236}">
                  <a16:creationId xmlns:a16="http://schemas.microsoft.com/office/drawing/2014/main" id="{83E767E6-88F8-4583-8E73-7831CE97818A}"/>
                </a:ext>
              </a:extLst>
            </p:cNvPr>
            <p:cNvCxnSpPr>
              <a:cxnSpLocks/>
            </p:cNvCxnSpPr>
            <p:nvPr/>
          </p:nvCxnSpPr>
          <p:spPr>
            <a:xfrm>
              <a:off x="370049" y="4665165"/>
              <a:ext cx="4226116"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Rectangle: Rounded Corners 15">
              <a:extLst>
                <a:ext uri="{FF2B5EF4-FFF2-40B4-BE49-F238E27FC236}">
                  <a16:creationId xmlns:a16="http://schemas.microsoft.com/office/drawing/2014/main" id="{5818E3ED-FBB4-4F0A-9B4F-EB0091C7D36C}"/>
                </a:ext>
              </a:extLst>
            </p:cNvPr>
            <p:cNvSpPr/>
            <p:nvPr/>
          </p:nvSpPr>
          <p:spPr>
            <a:xfrm>
              <a:off x="1569362" y="4804607"/>
              <a:ext cx="2080415" cy="327194"/>
            </a:xfrm>
            <a:prstGeom prst="roundRect">
              <a:avLst>
                <a:gd name="adj" fmla="val 50000"/>
              </a:avLst>
            </a:prstGeom>
            <a:noFill/>
            <a:ln w="28575">
              <a:solidFill>
                <a:srgbClr val="28A6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Montserrat" panose="00000500000000000000" pitchFamily="50" charset="0"/>
                </a:rPr>
                <a:t>Fee Pending</a:t>
              </a:r>
            </a:p>
          </p:txBody>
        </p:sp>
      </p:grpSp>
    </p:spTree>
    <p:extLst>
      <p:ext uri="{BB962C8B-B14F-4D97-AF65-F5344CB8AC3E}">
        <p14:creationId xmlns:p14="http://schemas.microsoft.com/office/powerpoint/2010/main" val="17631549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49011</TotalTime>
  <Words>221</Words>
  <Application>Microsoft Office PowerPoint</Application>
  <PresentationFormat>Widescreen</PresentationFormat>
  <Paragraphs>20</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Montserrat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Duncan Hesketh</dc:creator>
  <cp:lastModifiedBy>Duncan Hesketh</cp:lastModifiedBy>
  <cp:revision>41</cp:revision>
  <dcterms:created xsi:type="dcterms:W3CDTF">2023-12-15T21:28:02Z</dcterms:created>
  <dcterms:modified xsi:type="dcterms:W3CDTF">2024-01-25T20:39:28Z</dcterms:modified>
</cp:coreProperties>
</file>