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FF7A0-2032-4BD5-A0A8-2E85C9518CD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09A5-D8A5-4D6B-B8D7-598AAE89B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1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79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6446A-A886-ED99-D2CD-C5EA766D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2A26A-0C43-B7FE-C342-465ADD1D7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22C4B-4B1C-0B30-72A9-20485378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D7150-707C-BD18-3E17-58EFEC729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03615-4845-F39B-75EE-6AD55FEEC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7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8A19E-6EB4-F58C-936C-595736374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ADD8C4-1564-0124-8FD9-9F07E0789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DA1E3-F493-794F-EBED-0D1D0FB9D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81231-3F18-5520-5BCB-CA25A3AC0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09AD4-361A-B359-D057-29296985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7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806D51-948D-8EF8-0CC1-CCAC902FC2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1E839-BF62-FC35-4650-E61E2C718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3C794-B595-40DB-E175-CAF9F4825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1C775-95C9-9887-3B56-06B28FD2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DCFF4-83FA-F6A6-C17A-DE9B4852A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2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2FAD1-8E1C-5CC4-44B5-6E653E01E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13075-BF32-D7C1-E02F-D27B4A7C0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7C898-B520-302E-8277-FCB76769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D3CC-1C2C-3982-39ED-E7CB8BB93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BEF9-5702-A023-DBEF-FBCB4D97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5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DF07-64D8-F9D3-BB2F-FA18D509F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320BA-EF9F-FEA9-D941-597D04484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4C143-7AF7-F142-43DB-A7F54C5B7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D1D69-4624-E5B4-AEF3-D69A3E3E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8AF40-CA09-36F6-C132-1B1ABCAF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6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7A60F-ACBC-D43C-1226-FD4B3354C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EA9B-6AF7-95E8-D5FC-3FA6FF1B2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48DEB3-CB56-2432-BED0-DB255639B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3B848-E8F4-EBDF-0261-0DB5896F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4BD66-7B28-DA86-B399-2A5736271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17AE5-3CFE-4AD8-3C4E-3B686A43A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8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453E5-F177-6673-76ED-E9DD5938D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6AF3C-C7EA-874A-979D-EA45F8055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B4BB3-D1A7-C269-55F4-8708C7494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EA9E47-024A-DFD4-612D-0DB4A1DD6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B4653E-5D8D-D6BE-31B5-3F9DB3FE2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2C7C0C-E240-B286-5AA8-6F1B1C59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BE3B1C-47A7-E2FA-4BEB-255898A2D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F716CA-54A7-5BE9-E9BF-DA4BB2928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2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1B805-6393-8CA9-D244-4E4C8699F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6001DE-E60F-0346-765C-03F83C75B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AF03AA-17E1-21D8-03F1-AB97DC055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CFC400-ADBB-C144-3395-72D0C665D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6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6A90B5-8444-A12D-53DC-8F14B4134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66DD8B-78C8-9108-D5D1-79CEA944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84379-E26C-4E73-DE7C-C98CB8F7A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4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5BB5-9E4A-984D-DFBD-694AB6E35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61973-93C6-B485-7C77-BF789FC87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8FDBFC-9DBC-A113-4CA7-1C7E72A2D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12F06-2DF5-C238-9F67-AFA83666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5B523-D36C-00F4-800D-3FD7C655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27A14-47DD-C2DA-6B9E-82934F8C3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3307-17B1-A349-60B0-4B233F67A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2517F7-CFD9-5D93-C03F-485255F6B9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B983D-D269-DC36-FBBC-14407533B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C38F8-B6C7-83CB-1615-08EA886C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80B75-3594-7F79-BAB8-73DCB4296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FEF92-94AD-7F87-F215-0463CD7C6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0234D8-C0FA-7269-111A-248C621C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0D1F6-F33E-D84A-E41F-183A77816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7394B-66A4-D3E8-CB31-DD302B167B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E02ED-0D87-4084-B58D-41F1C20AB9F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E471B-59AE-0A83-1CD0-E57E1A4CC6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000DF-F494-D678-64E0-A585122BF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65F6-5A55-434A-994A-BCBFD80D0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2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99654117" TargetMode="External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g"/><Relationship Id="rId4" Type="http://schemas.openxmlformats.org/officeDocument/2006/relationships/hyperlink" Target="https://www.youtube.com/watch?v=A3PO26L9Hc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846432" y="66783"/>
            <a:ext cx="7059584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3"/>
              </a:rPr>
              <a:t>Watch Adam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3"/>
              </a:rPr>
              <a:t>Christing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3"/>
              </a:rPr>
              <a:t>: Showreel Video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/>
              </a:rPr>
              <a:t>Watch Adam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4"/>
              </a:rPr>
              <a:t>Christing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/>
              </a:rPr>
              <a:t>: Emcee Video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Top Booked Emcee, After-Dinner Speaker, Interactive Entertainer, Comedian, and Magician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Adam works with organizations who want to experience how the magic of laughter can open doors and hearts in business and in life.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ExxonMobil executive Mark Green dubbed him the “Tom Brady of emcees.” Adam has delighted corporate, association, and non-profit audiences in 49 of the 50 U.S. states, Canada, Europe, and China.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In 2021, he received the “Best of Los Angeles Award” as the #1 Event Master of Ceremonies.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He has appeared on more than 100 radio and TV shows, including CNN, Fox News, Entertainment Tonight, and NBC Nightly News.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He’s also been featured in national magazines and newspapers, including USA Today, FORTUNE, and The New York Times.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He is the author of three personal growth and humor books published by Random House and </a:t>
            </a:r>
            <a:r>
              <a:rPr lang="en-US" sz="12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Markin</a:t>
            </a:r>
            <a:r>
              <a:rPr lang="en-US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 Books.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His forthcoming book is called The Laughter Factor: The 5 Habits of Humorous People.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solidFill>
                <a:srgbClr val="1F2124"/>
              </a:solidFill>
              <a:effectLst/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cap="all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YOU CAN DO MAGIC!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cap="all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WE GOT YOU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cap="all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0"/>
              </a:rPr>
              <a:t>LAUGH FOR A CHANGE</a:t>
            </a:r>
            <a:endParaRPr lang="en-US" sz="1200" dirty="0">
              <a:latin typeface="Montserrat" panose="00000500000000000000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1206E2-48B1-D626-B65E-F8BA99C25B6F}"/>
              </a:ext>
            </a:extLst>
          </p:cNvPr>
          <p:cNvGrpSpPr/>
          <p:nvPr/>
        </p:nvGrpSpPr>
        <p:grpSpPr>
          <a:xfrm>
            <a:off x="285984" y="3028790"/>
            <a:ext cx="4479040" cy="2146748"/>
            <a:chOff x="285984" y="2823513"/>
            <a:chExt cx="4479040" cy="214674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267E7FC-6AAE-4893-B49A-6C67D72D92B4}"/>
                </a:ext>
              </a:extLst>
            </p:cNvPr>
            <p:cNvGrpSpPr/>
            <p:nvPr/>
          </p:nvGrpSpPr>
          <p:grpSpPr>
            <a:xfrm>
              <a:off x="285984" y="2823513"/>
              <a:ext cx="4479040" cy="2146748"/>
              <a:chOff x="386138" y="2857389"/>
              <a:chExt cx="4479040" cy="2146748"/>
            </a:xfrm>
          </p:grpSpPr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81E9C843-D5FA-457E-B926-84EBA9EEFF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6138" y="2857389"/>
                <a:ext cx="4479040" cy="113068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3200" b="1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Adam </a:t>
                </a:r>
                <a:r>
                  <a:rPr lang="en-US" sz="3200" b="1" dirty="0" err="1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Christing</a:t>
                </a:r>
                <a:endPara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endParaRPr>
              </a:p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Montserrat" panose="02000505000000020004" pitchFamily="2" charset="0"/>
                  </a:rPr>
                  <a:t>Speaker, Emcee, Comedian</a:t>
                </a: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5818E3ED-FBB4-4F0A-9B4F-EB0091C7D36C}"/>
                  </a:ext>
                </a:extLst>
              </p:cNvPr>
              <p:cNvSpPr/>
              <p:nvPr/>
            </p:nvSpPr>
            <p:spPr>
              <a:xfrm>
                <a:off x="1193221" y="4069483"/>
                <a:ext cx="2746124" cy="327194"/>
              </a:xfrm>
              <a:prstGeom prst="roundRect">
                <a:avLst>
                  <a:gd name="adj" fmla="val 50000"/>
                </a:avLst>
              </a:prstGeom>
              <a:noFill/>
              <a:ln w="28575">
                <a:solidFill>
                  <a:srgbClr val="28A6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Montserrat" panose="00000500000000000000" pitchFamily="50" charset="0"/>
                  </a:rPr>
                  <a:t>Fee: $20,000 – 30,000</a:t>
                </a:r>
              </a:p>
            </p:txBody>
          </p:sp>
          <p:sp>
            <p:nvSpPr>
              <p:cNvPr id="17" name="TextBox 18">
                <a:extLst>
                  <a:ext uri="{FF2B5EF4-FFF2-40B4-BE49-F238E27FC236}">
                    <a16:creationId xmlns:a16="http://schemas.microsoft.com/office/drawing/2014/main" id="{1C05B2D8-427C-4F4B-BFCA-85337D48C867}"/>
                  </a:ext>
                </a:extLst>
              </p:cNvPr>
              <p:cNvSpPr txBox="1"/>
              <p:nvPr/>
            </p:nvSpPr>
            <p:spPr>
              <a:xfrm>
                <a:off x="906522" y="4496306"/>
                <a:ext cx="3606401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dirty="0">
                    <a:latin typeface="Montserrat" panose="00000500000000000000" pitchFamily="50" charset="0"/>
                  </a:rPr>
                  <a:t>*</a:t>
                </a:r>
                <a:r>
                  <a:rPr lang="en-US" sz="900" i="1" dirty="0">
                    <a:latin typeface="Montserrat" panose="00000500000000000000" pitchFamily="50" charset="0"/>
                  </a:rPr>
                  <a:t>Client is responsible for round-trip airfare, ground transportation, hotel accommodations and incidentals </a:t>
                </a:r>
              </a:p>
              <a:p>
                <a:pPr algn="ctr"/>
                <a:r>
                  <a:rPr lang="en-US" sz="900" i="1" dirty="0">
                    <a:latin typeface="Montserrat" panose="00000500000000000000" pitchFamily="50" charset="0"/>
                  </a:rPr>
                  <a:t>** Adam travels from Los Angeles, CA</a:t>
                </a:r>
              </a:p>
            </p:txBody>
          </p: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7C00563-F78D-4CA8-B366-24E0BB5C42ED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6" y="3972423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2" name="Picture 2">
            <a:extLst>
              <a:ext uri="{FF2B5EF4-FFF2-40B4-BE49-F238E27FC236}">
                <a16:creationId xmlns:a16="http://schemas.microsoft.com/office/drawing/2014/main" id="{4D362616-2C00-22EE-13D5-489EBD525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5" r="11945"/>
          <a:stretch/>
        </p:blipFill>
        <p:spPr bwMode="auto">
          <a:xfrm>
            <a:off x="1242569" y="354992"/>
            <a:ext cx="2533689" cy="256809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sign with colorful text&#10;&#10;Description automatically generated">
            <a:extLst>
              <a:ext uri="{FF2B5EF4-FFF2-40B4-BE49-F238E27FC236}">
                <a16:creationId xmlns:a16="http://schemas.microsoft.com/office/drawing/2014/main" id="{16A2E5EC-C7AB-6818-FE89-EE164AE5AF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193" y="5160288"/>
            <a:ext cx="928736" cy="1627116"/>
          </a:xfrm>
          <a:prstGeom prst="rect">
            <a:avLst/>
          </a:prstGeom>
        </p:spPr>
      </p:pic>
      <p:pic>
        <p:nvPicPr>
          <p:cNvPr id="7" name="Picture 6" descr="A person holding a tray with a card&#10;&#10;Description automatically generated">
            <a:extLst>
              <a:ext uri="{FF2B5EF4-FFF2-40B4-BE49-F238E27FC236}">
                <a16:creationId xmlns:a16="http://schemas.microsoft.com/office/drawing/2014/main" id="{A9C5EEEF-A9C6-935A-F11D-B19C6DDF2E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592" y="5175538"/>
            <a:ext cx="1044599" cy="161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951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12316</TotalTime>
  <Words>249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21</cp:revision>
  <dcterms:created xsi:type="dcterms:W3CDTF">2022-08-02T00:03:56Z</dcterms:created>
  <dcterms:modified xsi:type="dcterms:W3CDTF">2024-01-07T16:41:17Z</dcterms:modified>
</cp:coreProperties>
</file>