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3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6D32C-94A9-476E-918D-7A9D276FA36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444-13CC-4ABA-B8A6-BDE185AFA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01F3D-6903-4616-973D-EA27DA31F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1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2DF9C-C293-2C34-3F21-94BFBFD40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2D01E-4047-A868-405A-2C5FB4844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DE0BC-A45C-32EB-FCF8-F2274D34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EF42C-FF30-F7A7-56E8-33E6102F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B38BD-F5F5-C37E-F877-CD8A6011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754F-0FEE-EDAF-9589-56EB74E13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5EEBE-0069-091D-A507-556F9EF59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F23F7-FDE4-5A81-73D1-5BDD1005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7EA31-26C6-7999-C6E2-D2E025AF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D17AA-117A-73DB-26FB-FD9BEBCE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0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92F6D-9AFC-A796-55C7-2FB9580E0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0069C-DA43-5CF7-05D0-4A177E825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BF380-D510-A854-399A-EAF09FCF1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AC535-800A-CED0-FE03-E0EB45B31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599CB-0FD1-EBAD-D796-034961B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9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408F-1393-E722-B1F4-53027D7C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B3990-C131-D949-D3B0-62B2148E4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FB4C5-66A1-1F1F-F1FF-523EB3EC7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5E250-D767-87D6-458A-66FF1F66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3B198-F992-0B22-B60C-1DCBEDF9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2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83E9-BA4C-542C-1772-28490A20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845F3-D8CB-0A43-1EDA-E04577C04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D009B-A12E-F0B8-6399-72D8BE46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A3A28-2136-5ACE-F8FD-4A16D194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0706B-6CCD-A443-F530-D058A2E6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6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91E5-5A2E-D395-8947-BE945D0FD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002B0-CED2-935E-B8A3-1D1D0B1E4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492E3-FB80-F954-DEE5-2F0695F65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4FA2A-C2F7-CC99-7016-2DE28B81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4A5EE-9E4A-6100-0C3F-5AED8403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CF19C-4AC7-EB00-0067-B2AECDBC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1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954F9-A638-C229-36CD-61457438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12E03-C252-2ACA-C95E-C97FB4D4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E61A5-334E-B645-D186-7D008A05A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2262A-65FB-AD5D-A334-23291EB65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9D0B0-68B1-B413-662F-C20755F53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1941A-00DD-1FAB-5D3A-407BB0EBF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1BE06-B5CC-8E9E-3BE9-D9BCCCC7D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3083B-73EF-0C6A-5464-A57E894D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3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18F09-6E49-72FD-C2EC-5F4C2A680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C54DD-887D-CE0A-9F0D-4A13BA3F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ED250-2A79-55FB-AC50-A0393D10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3F6D3-31DF-BF77-397B-96E99BB9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5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476013-BE7D-FFD4-C02F-779A6336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B2C48-C11B-B0DB-59FA-E8FEF836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D9612-E6D5-3319-0970-E602DAFA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9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65E0E-3FCA-4AA8-8CFC-9F8F71F9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62F9B-FF35-01BE-4DE0-CF40034C1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8B325-245E-F16D-ABE5-04CE488E8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E0E33-CE11-FC66-0CF2-8E09EF3B8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9E52D-9248-90BE-5FB2-E3912489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764FA-376F-A722-5EDE-3E2400F8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3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9417-7492-F817-EFCD-A2E2FDB8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6F232E-BC60-6CFD-AD50-D67C34C6B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06E98-E0F8-9415-8054-9D13945D9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B7D92-8DD3-4CA2-833C-416C31AF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3644-06F1-476B-9BB0-A84F720722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F0D79-16C6-B5D2-6BB6-C7AAF8FF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79934-3F1A-F692-FC6E-FA357E49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6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E1C56F-5B3E-4D59-EF80-5BDA9B8EF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2C6E6-B303-2EA8-EB8B-59E16DCD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6165D-C63F-1CBA-3830-DA9E0044A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03644-06F1-476B-9BB0-A84F720722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A4B86-BA51-1980-D6DC-DBFC3B2C6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1A6A2-B2A6-5986-B544-32D6BD653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319B-22BE-4BA3-9318-F7C7924F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0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iGRfVSn27A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youtu.be/1S2z527n5-w?si=gor9-8Ipd60hpA0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B9A0B-05B2-4030-9BE6-25613BEC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47E1-8B9F-43C5-AC1A-30D5214D3D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D2AC0E-8BFB-401F-9FD6-A4E562C4778D}"/>
              </a:ext>
            </a:extLst>
          </p:cNvPr>
          <p:cNvSpPr txBox="1"/>
          <p:nvPr/>
        </p:nvSpPr>
        <p:spPr>
          <a:xfrm>
            <a:off x="85825" y="5045775"/>
            <a:ext cx="5047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i="1" dirty="0"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A598E-9998-4697-8480-B444D32C63CE}"/>
              </a:ext>
            </a:extLst>
          </p:cNvPr>
          <p:cNvSpPr txBox="1"/>
          <p:nvPr/>
        </p:nvSpPr>
        <p:spPr>
          <a:xfrm>
            <a:off x="4877311" y="789816"/>
            <a:ext cx="7059584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28A6DF"/>
              </a:buClr>
              <a:buSzPct val="120000"/>
            </a:pPr>
            <a:r>
              <a:rPr lang="en-US" sz="1100" b="1" dirty="0">
                <a:solidFill>
                  <a:srgbClr val="28A6DF"/>
                </a:solidFill>
                <a:latin typeface="Montserrat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Michael Voltaggio: Chef Talks About "Top Chef"</a:t>
            </a:r>
            <a:endParaRPr lang="en-US" sz="1100" b="1" dirty="0">
              <a:solidFill>
                <a:srgbClr val="28A6DF"/>
              </a:solidFill>
              <a:latin typeface="Montserrat" panose="00000500000000000000" pitchFamily="50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100" b="0" i="0" dirty="0">
              <a:effectLst/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100" dirty="0">
                <a:solidFill>
                  <a:srgbClr val="202122"/>
                </a:solidFill>
                <a:latin typeface="Montserrat" panose="02000505000000020004" pitchFamily="2" charset="0"/>
              </a:rPr>
              <a:t>Served as Chef de Cuisine for a number of prominent southern California restaurants including </a:t>
            </a:r>
            <a:r>
              <a:rPr lang="en-US" sz="1100" i="1" dirty="0">
                <a:solidFill>
                  <a:srgbClr val="202122"/>
                </a:solidFill>
                <a:latin typeface="Montserrat" panose="02000505000000020004" pitchFamily="2" charset="0"/>
              </a:rPr>
              <a:t>The Bazaar by Jose Andres</a:t>
            </a:r>
            <a:r>
              <a:rPr lang="en-US" sz="1100" dirty="0">
                <a:solidFill>
                  <a:srgbClr val="202122"/>
                </a:solidFill>
                <a:latin typeface="Montserrat" panose="02000505000000020004" pitchFamily="2" charset="0"/>
              </a:rPr>
              <a:t> which was nominated for the James Beard Foundation Award under his leadership and </a:t>
            </a:r>
            <a:r>
              <a:rPr lang="en-US" sz="1100" i="1" dirty="0">
                <a:solidFill>
                  <a:srgbClr val="202122"/>
                </a:solidFill>
                <a:latin typeface="Montserrat" panose="02000505000000020004" pitchFamily="2" charset="0"/>
              </a:rPr>
              <a:t>The Dining Room </a:t>
            </a:r>
            <a:r>
              <a:rPr lang="en-US" sz="1100" dirty="0">
                <a:solidFill>
                  <a:srgbClr val="202122"/>
                </a:solidFill>
                <a:latin typeface="Montserrat" panose="02000505000000020004" pitchFamily="2" charset="0"/>
              </a:rPr>
              <a:t>which received the AAA Five Diamond Award, The Mobil Five-Star Award and a Michelin Star during his tenure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100" dirty="0">
              <a:solidFill>
                <a:srgbClr val="202122"/>
              </a:solidFill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100" dirty="0">
                <a:latin typeface="Montserrat" panose="02000505000000020004" pitchFamily="2" charset="0"/>
              </a:rPr>
              <a:t>O</a:t>
            </a:r>
            <a:r>
              <a:rPr lang="en-US" sz="1100" b="0" i="0" dirty="0">
                <a:effectLst/>
                <a:latin typeface="Montserrat" panose="02000505000000020004" pitchFamily="2" charset="0"/>
              </a:rPr>
              <a:t>pened his first restaurant ink. in West Hollywood in 2011 which was named "America's best new restaurant" by </a:t>
            </a:r>
            <a:r>
              <a:rPr lang="en-US" sz="1100" b="0" i="0" u="none" strike="noStrike" dirty="0">
                <a:effectLst/>
                <a:latin typeface="Montserrat" panose="02000505000000020004" pitchFamily="2" charset="0"/>
              </a:rPr>
              <a:t>GQ Magazine</a:t>
            </a:r>
            <a:r>
              <a:rPr lang="en-US" sz="1100" b="0" i="0" dirty="0">
                <a:effectLst/>
                <a:latin typeface="Montserrat" panose="02000505000000020004" pitchFamily="2" charset="0"/>
              </a:rPr>
              <a:t> the following year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100" dirty="0"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100" dirty="0">
                <a:latin typeface="Montserrat" panose="02000505000000020004" pitchFamily="2" charset="0"/>
              </a:rPr>
              <a:t>O</a:t>
            </a:r>
            <a:r>
              <a:rPr lang="en-US" sz="1100" b="0" i="0" dirty="0">
                <a:effectLst/>
                <a:latin typeface="Montserrat" panose="02000505000000020004" pitchFamily="2" charset="0"/>
              </a:rPr>
              <a:t>pened </a:t>
            </a:r>
            <a:r>
              <a:rPr lang="en-US" sz="1100" dirty="0">
                <a:latin typeface="Montserrat" panose="02000505000000020004" pitchFamily="2" charset="0"/>
              </a:rPr>
              <a:t>ink. sack, ink. well as well as Voltaggio Brothers Steak House in Maryland and Estuary in Washington D.C alongside brother Bryan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100" b="0" i="0" dirty="0">
              <a:effectLst/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100" b="0" i="0" dirty="0">
                <a:effectLst/>
                <a:latin typeface="Montserrat" panose="02000505000000020004" pitchFamily="2" charset="0"/>
              </a:rPr>
              <a:t>Winner of the </a:t>
            </a:r>
            <a:r>
              <a:rPr lang="en-US" sz="1100" b="0" i="0" u="none" strike="noStrike" dirty="0">
                <a:effectLst/>
                <a:latin typeface="Montserrat" panose="02000505000000020004" pitchFamily="2" charset="0"/>
              </a:rPr>
              <a:t>sixth season</a:t>
            </a:r>
            <a:r>
              <a:rPr lang="en-US" sz="1100" u="none" strike="noStrike" dirty="0">
                <a:latin typeface="Montserrat" panose="02000505000000020004" pitchFamily="2" charset="0"/>
              </a:rPr>
              <a:t> of </a:t>
            </a:r>
            <a:r>
              <a:rPr lang="en-US" sz="1100" b="0" i="1" u="none" strike="noStrike" dirty="0">
                <a:effectLst/>
                <a:latin typeface="Montserrat" panose="02000505000000020004" pitchFamily="2" charset="0"/>
              </a:rPr>
              <a:t>Top Chef</a:t>
            </a:r>
            <a:r>
              <a:rPr lang="en-US" sz="1100" u="none" strike="noStrike" dirty="0">
                <a:latin typeface="Montserrat" panose="02000505000000020004" pitchFamily="2" charset="0"/>
              </a:rPr>
              <a:t> </a:t>
            </a:r>
            <a:r>
              <a:rPr lang="en-US" sz="1100" dirty="0">
                <a:latin typeface="Montserrat" panose="02000505000000020004" pitchFamily="2" charset="0"/>
              </a:rPr>
              <a:t>on </a:t>
            </a:r>
            <a:r>
              <a:rPr lang="en-US" sz="1100" b="0" i="0" u="none" strike="noStrike" dirty="0">
                <a:effectLst/>
                <a:latin typeface="Montserrat" panose="02000505000000020004" pitchFamily="2" charset="0"/>
              </a:rPr>
              <a:t>Bravo</a:t>
            </a:r>
            <a:endParaRPr lang="en-US" sz="1100" b="0" i="0" dirty="0">
              <a:effectLst/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100" dirty="0"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100" dirty="0">
                <a:latin typeface="Montserrat" panose="02000505000000020004" pitchFamily="2" charset="0"/>
              </a:rPr>
              <a:t>H</a:t>
            </a:r>
            <a:r>
              <a:rPr lang="en-US" sz="1100" u="none" strike="noStrike" dirty="0">
                <a:latin typeface="Montserrat" panose="02000505000000020004" pitchFamily="2" charset="0"/>
              </a:rPr>
              <a:t>as competed against Bobby Flay </a:t>
            </a:r>
            <a:r>
              <a:rPr lang="en-US" sz="1100" u="none" strike="noStrike" dirty="0">
                <a:solidFill>
                  <a:srgbClr val="202122"/>
                </a:solidFill>
                <a:latin typeface="Montserrat" panose="02000505000000020004" pitchFamily="2" charset="0"/>
              </a:rPr>
              <a:t>on Iron Chef America and has judged </a:t>
            </a:r>
            <a:r>
              <a:rPr lang="en-US" sz="1100" i="1" u="none" strike="noStrike" dirty="0">
                <a:solidFill>
                  <a:srgbClr val="202122"/>
                </a:solidFill>
                <a:latin typeface="Montserrat" panose="02000505000000020004" pitchFamily="2" charset="0"/>
              </a:rPr>
              <a:t>Top Chef Canada, Guy’s Grocery Games </a:t>
            </a:r>
            <a:r>
              <a:rPr lang="en-US" sz="1100" u="none" strike="noStrike" dirty="0">
                <a:solidFill>
                  <a:srgbClr val="202122"/>
                </a:solidFill>
                <a:latin typeface="Montserrat" panose="02000505000000020004" pitchFamily="2" charset="0"/>
              </a:rPr>
              <a:t>and the new Food Network show </a:t>
            </a:r>
            <a:r>
              <a:rPr lang="en-US" sz="1100" i="1" u="none" strike="noStrike" dirty="0">
                <a:solidFill>
                  <a:srgbClr val="202122"/>
                </a:solidFill>
                <a:latin typeface="Montserrat" panose="02000505000000020004" pitchFamily="2" charset="0"/>
              </a:rPr>
              <a:t>The Julia Child Challenge</a:t>
            </a:r>
            <a:endParaRPr lang="en-US" sz="1100" i="1" baseline="30000" dirty="0">
              <a:solidFill>
                <a:srgbClr val="202122"/>
              </a:solidFill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100" b="1" dirty="0">
              <a:latin typeface="Montserrat" panose="00000500000000000000" pitchFamily="50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100" b="1" dirty="0">
                <a:latin typeface="Montserrat" panose="00000500000000000000" pitchFamily="50" charset="0"/>
              </a:rPr>
              <a:t>Southern California Restaurants: 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100" dirty="0">
                <a:latin typeface="Montserrat" panose="00000500000000000000" pitchFamily="50" charset="0"/>
              </a:rPr>
              <a:t>STRFSH (Santa Monica, CA)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100" dirty="0">
              <a:latin typeface="Montserrat" panose="000005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1206E2-48B1-D626-B65E-F8BA99C25B6F}"/>
              </a:ext>
            </a:extLst>
          </p:cNvPr>
          <p:cNvGrpSpPr/>
          <p:nvPr/>
        </p:nvGrpSpPr>
        <p:grpSpPr>
          <a:xfrm>
            <a:off x="398833" y="4303390"/>
            <a:ext cx="4226116" cy="1194293"/>
            <a:chOff x="396356" y="4462437"/>
            <a:chExt cx="4226116" cy="1194293"/>
          </a:xfrm>
        </p:grpSpPr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1C05B2D8-427C-4F4B-BFCA-85337D48C867}"/>
                </a:ext>
              </a:extLst>
            </p:cNvPr>
            <p:cNvSpPr txBox="1"/>
            <p:nvPr/>
          </p:nvSpPr>
          <p:spPr>
            <a:xfrm>
              <a:off x="706214" y="5148899"/>
              <a:ext cx="360640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latin typeface="Montserrat" panose="00000500000000000000" pitchFamily="50" charset="0"/>
                </a:rPr>
                <a:t>*</a:t>
              </a:r>
              <a:r>
                <a:rPr lang="en-US" sz="900" i="1" dirty="0">
                  <a:latin typeface="Montserrat" panose="00000500000000000000" pitchFamily="50" charset="0"/>
                </a:rPr>
                <a:t>Client is responsible for business class, round-trip airfare, ground transportation, hotel accommodations and incidentals for up to two nights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7C00563-F78D-4CA8-B366-24E0BB5C42ED}"/>
                </a:ext>
              </a:extLst>
            </p:cNvPr>
            <p:cNvCxnSpPr>
              <a:cxnSpLocks/>
            </p:cNvCxnSpPr>
            <p:nvPr/>
          </p:nvCxnSpPr>
          <p:spPr>
            <a:xfrm>
              <a:off x="396356" y="4462437"/>
              <a:ext cx="42261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78FB21-46A2-D78B-E4C8-B89A4970043F}"/>
              </a:ext>
            </a:extLst>
          </p:cNvPr>
          <p:cNvGrpSpPr/>
          <p:nvPr/>
        </p:nvGrpSpPr>
        <p:grpSpPr>
          <a:xfrm>
            <a:off x="173620" y="3022205"/>
            <a:ext cx="4676542" cy="1878332"/>
            <a:chOff x="454136" y="3066579"/>
            <a:chExt cx="4479040" cy="1508459"/>
          </a:xfrm>
        </p:grpSpPr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08DCD97-9E60-DC34-DE0C-CFE5C20A2C3D}"/>
                </a:ext>
              </a:extLst>
            </p:cNvPr>
            <p:cNvSpPr txBox="1">
              <a:spLocks/>
            </p:cNvSpPr>
            <p:nvPr/>
          </p:nvSpPr>
          <p:spPr>
            <a:xfrm>
              <a:off x="454136" y="3066579"/>
              <a:ext cx="4479040" cy="11306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Montserrat" panose="00000500000000000000" pitchFamily="2" charset="0"/>
                </a:rPr>
                <a:t>MICHAEL 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Montserrat" panose="00000500000000000000" pitchFamily="2" charset="0"/>
                </a:rPr>
                <a:t>VOLTAGGIO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ACC6BC3-6DAB-6A25-AD2B-5ED98B2E65BB}"/>
                </a:ext>
              </a:extLst>
            </p:cNvPr>
            <p:cNvSpPr/>
            <p:nvPr/>
          </p:nvSpPr>
          <p:spPr>
            <a:xfrm>
              <a:off x="1623368" y="4140912"/>
              <a:ext cx="2080415" cy="434126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28A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Montserrat" panose="00000500000000000000" pitchFamily="50" charset="0"/>
                </a:rPr>
                <a:t>$60,000</a:t>
              </a:r>
            </a:p>
          </p:txBody>
        </p:sp>
      </p:grpSp>
      <p:pic>
        <p:nvPicPr>
          <p:cNvPr id="6" name="Picture 4">
            <a:hlinkClick r:id="rId4"/>
            <a:extLst>
              <a:ext uri="{FF2B5EF4-FFF2-40B4-BE49-F238E27FC236}">
                <a16:creationId xmlns:a16="http://schemas.microsoft.com/office/drawing/2014/main" id="{B947A60A-2462-291C-47C7-1EFAA9652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1" r="21881"/>
          <a:stretch/>
        </p:blipFill>
        <p:spPr bwMode="auto">
          <a:xfrm>
            <a:off x="1238886" y="698621"/>
            <a:ext cx="2546013" cy="25465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and grey logo&#10;&#10;Description automatically generated">
            <a:extLst>
              <a:ext uri="{FF2B5EF4-FFF2-40B4-BE49-F238E27FC236}">
                <a16:creationId xmlns:a16="http://schemas.microsoft.com/office/drawing/2014/main" id="{58E7820B-8FCA-43B7-8492-CA6A02D340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133" y="6313679"/>
            <a:ext cx="544321" cy="544321"/>
          </a:xfrm>
          <a:prstGeom prst="rect">
            <a:avLst/>
          </a:prstGeom>
        </p:spPr>
      </p:pic>
      <p:pic>
        <p:nvPicPr>
          <p:cNvPr id="8" name="Picture 7" descr="A book cover with text&#10;&#10;Description automatically generated">
            <a:extLst>
              <a:ext uri="{FF2B5EF4-FFF2-40B4-BE49-F238E27FC236}">
                <a16:creationId xmlns:a16="http://schemas.microsoft.com/office/drawing/2014/main" id="{D5BD1E9B-26DC-AC6B-31D8-18EA83315E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362" y="5485051"/>
            <a:ext cx="1189269" cy="13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70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7387</TotalTime>
  <Words>197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French</dc:creator>
  <cp:lastModifiedBy>Duncan Hesketh</cp:lastModifiedBy>
  <cp:revision>24</cp:revision>
  <dcterms:created xsi:type="dcterms:W3CDTF">2022-08-02T19:42:58Z</dcterms:created>
  <dcterms:modified xsi:type="dcterms:W3CDTF">2023-10-26T16:11:14Z</dcterms:modified>
</cp:coreProperties>
</file>