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945FC-5EAF-4C3C-AFFE-1DCA1724910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62450-D7BF-4260-AA06-D4A5E0649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3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34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07EC-B6D4-C30A-6276-77ADF88DA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9F6F1-8614-EBEF-FC72-B9A91248E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11C5C-44A7-A716-545F-E65EE318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770C3-DFDC-D2E3-2707-DF3B72D6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A80B-1051-8BC8-E076-EFBC9D74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5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2D9A-A6AD-483F-0437-37AD6CD4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208E5-8EEA-597C-1DC1-519B9EC55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800C7-4F18-2371-1E61-A90310DE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2E7C9-10AC-7018-C9A5-5D03A167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B5930-CE82-424A-5114-3AC3DB05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9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16529-EA3A-6331-CF82-B80736E7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481A5-A5CF-EACF-33DB-B0CA80460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7101F-019D-9119-FB0E-44F016B33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A9816-A14D-5D44-153A-FA037BAB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4C049-2961-776B-315D-340238E9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6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9C0E-89FA-4B13-5C0C-6BB7349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C70B8-8943-C379-CA0D-0A0D05AD7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E0CFD-44E7-9DC9-D84C-863EDF5A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CC90D-42BD-AC14-A560-59F17B58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8C25E-8768-B516-759C-37158C34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113C-57FF-39FF-C3CC-1A01C75E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6BD4E-EA34-DF3A-D69F-915FA146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C045-ADED-EB13-D450-53DCDC8A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A407F-2BA0-4BFC-50B9-CC734808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974-CDE3-6389-2B3E-492282BC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3540-B242-38F3-AC90-ED373DC2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6CBA5-F9FB-C81E-43C9-94755E0C9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18066-8A1A-FE06-0A0F-F8A15C7D4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C91B1-53BA-83DC-6642-947BC813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31BB1-5E69-7EE3-B303-443194B6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0898B-C051-FE89-2F11-60A9A18A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1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633F-C512-058D-F649-61C25757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C70F7-7004-C58B-9132-0C411C5E7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4428E-60CD-C88C-79B9-2D050C1FC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3F92E-31E9-91EA-F3F9-8E170BF8F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CBF06-74B3-9B30-1F4F-3818AB8D8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AF4D3-C08C-932A-5AA5-CB24C471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24E06D-36D9-44C6-BB78-7D19FD5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F4E9-6DB7-E917-53E1-BCCF52F1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7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1A48-C44E-CF66-FE8E-B437981A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502F2-7E76-45B7-E342-3782C368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28FB6-E0C4-43F6-85EA-0711ABB5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FB3FF-5604-F6EC-DD10-DB2AFE54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6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3EAC6-00D2-898D-48B4-1B9D3CC3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EB05E-59BC-0D20-9CAE-D7DB9880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26A90-FC22-5092-04A0-ED93AFE4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9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D75E-FC1B-2EBA-2F37-5AEEDB03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32849-94F1-9012-2A19-8121B90D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4A30E-B286-EC9B-D048-763A3D24C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5E979-1B1D-B488-C192-0ABA4AB1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994E9-DCEB-0355-6E60-C012CB20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2D43B-8D96-6537-5931-4C70791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9CBA-7880-0350-26BD-9C8C9DC6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5E475D-4010-FFAE-EA7A-0F78CAE81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000DB-1711-98E1-CBF9-FC640A68C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562A9-FAFF-CD79-A57F-ECEB4A1E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995F7-5FF3-3D51-4E6B-50B54A98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8BFEC-9609-30B9-CF9F-9292C358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0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59104-D1CE-A17D-0867-655A89AB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CE64E-24C3-685B-6295-D00265F89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3A82D-0549-0F17-5730-DDFE3A51F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C32D-DC59-49BC-BCC4-4B04559FBC9B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88333-71C5-5B43-6D53-EAAE3349B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6A047-6888-E179-A902-A52559F4A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N2juKV6oPeA&amp;t=724s" TargetMode="External"/><Relationship Id="rId4" Type="http://schemas.openxmlformats.org/officeDocument/2006/relationships/hyperlink" Target="https://www.youtube.com/watch?v=MBQYIgsbSA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7A28D33-4079-BECB-8931-9E786BBFE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304" y="436996"/>
            <a:ext cx="2809605" cy="2828433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94364" y="424537"/>
            <a:ext cx="7059584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Jon </a:t>
            </a:r>
            <a:r>
              <a:rPr lang="en-US" sz="1200" b="1" dirty="0" err="1">
                <a:solidFill>
                  <a:srgbClr val="28A6DF"/>
                </a:solidFill>
                <a:latin typeface="Montserrat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Youshaei</a:t>
            </a: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How to Start a YouTube Channel interview with </a:t>
            </a:r>
            <a:r>
              <a:rPr lang="en-US" sz="1200" b="1" dirty="0" err="1">
                <a:solidFill>
                  <a:srgbClr val="28A6DF"/>
                </a:solidFill>
                <a:latin typeface="Montserrat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MaPat</a:t>
            </a: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Jon </a:t>
            </a:r>
            <a:r>
              <a:rPr lang="en-US" sz="1200" b="1" dirty="0" err="1">
                <a:solidFill>
                  <a:srgbClr val="28A6DF"/>
                </a:solidFill>
                <a:latin typeface="Montserrat" panose="00000500000000000000" pitchFamily="50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Youshaei</a:t>
            </a: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The Art of Social Media Creativity</a:t>
            </a: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highlight>
                <a:srgbClr val="FFFF00"/>
              </a:highlight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i="0" dirty="0">
                <a:effectLst/>
                <a:latin typeface="Montserrat" panose="02000505000000020004" pitchFamily="2" charset="0"/>
              </a:rPr>
              <a:t>One of few marketers to work at both YouTube and Instagram, he has been heralded by Inc Magazine for “cracking the code to going viral”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Spent 5 years at YouTube as Head of Creator Product Marketing where he worked with the company’s top creators, celebrities and brands to grow their audiences and their incomes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i="0" dirty="0">
                <a:effectLst/>
                <a:latin typeface="Montserrat" panose="02000505000000020004" pitchFamily="2" charset="0"/>
              </a:rPr>
              <a:t>Joined Instagram following his time at YouTube where he he</a:t>
            </a:r>
            <a:r>
              <a:rPr lang="en-US" sz="1200" dirty="0">
                <a:latin typeface="Montserrat" panose="02000505000000020004" pitchFamily="2" charset="0"/>
              </a:rPr>
              <a:t>lped build their creator team to empower a new generation of stars to grow and monetize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i="0" dirty="0">
                <a:effectLst/>
                <a:latin typeface="Montserrat" panose="02000505000000020004" pitchFamily="2" charset="0"/>
              </a:rPr>
              <a:t>Writer for Forbes where he covers the Creator Economy</a:t>
            </a:r>
            <a:r>
              <a:rPr lang="en-US" sz="1200" dirty="0">
                <a:latin typeface="Montserrat" panose="02000505000000020004" pitchFamily="2" charset="0"/>
              </a:rPr>
              <a:t> and Web3 and has a popular weekly show where he has interviewed household names including Paris Hilton, Logan Paul, </a:t>
            </a:r>
            <a:r>
              <a:rPr lang="en-US" sz="1200" dirty="0" err="1">
                <a:latin typeface="Montserrat" panose="02000505000000020004" pitchFamily="2" charset="0"/>
              </a:rPr>
              <a:t>Georgo</a:t>
            </a:r>
            <a:r>
              <a:rPr lang="en-US" sz="1200" dirty="0">
                <a:latin typeface="Montserrat" panose="02000505000000020004" pitchFamily="2" charset="0"/>
              </a:rPr>
              <a:t> Lopez and Danny DeVito</a:t>
            </a:r>
            <a:r>
              <a:rPr lang="en-US" sz="1200" i="0" dirty="0">
                <a:effectLst/>
                <a:latin typeface="Montserrat" panose="02000505000000020004" pitchFamily="2" charset="0"/>
              </a:rPr>
              <a:t>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dirty="0">
                <a:latin typeface="Montserrat" panose="02000505000000020004" pitchFamily="2" charset="0"/>
              </a:rPr>
              <a:t>Sought</a:t>
            </a:r>
            <a:r>
              <a:rPr lang="en-US" sz="1200" dirty="0">
                <a:latin typeface="Montserrat" panose="02000505000000020004" pitchFamily="2" charset="0"/>
              </a:rPr>
              <a:t>-after 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advisor, investor, and speaker who serves as a Creator-In-Residence for Origin Protocol, a top NFT platform with $20M+ in sales, Head Creator Advisor for </a:t>
            </a:r>
            <a:r>
              <a:rPr lang="en-US" sz="1200" b="0" i="0" dirty="0" err="1">
                <a:effectLst/>
                <a:latin typeface="Montserrat" panose="02000505000000020004" pitchFamily="2" charset="0"/>
              </a:rPr>
              <a:t>TubeBuddy</a:t>
            </a:r>
            <a:r>
              <a:rPr lang="en-US" sz="1200" dirty="0">
                <a:latin typeface="Montserrat" panose="02000505000000020004" pitchFamily="2" charset="0"/>
              </a:rPr>
              <a:t>, an 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analytics platform used by 9M creators and recognized by NPR as one of the best commencement speakers since 1774 alongside Steve Jobs, Oprah, and John F. Kennedy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Has been 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named Forbes 30 Under 30 and LinkedIn honored him as one of their Top Voices on the platform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highlight>
                <a:srgbClr val="FFFF00"/>
              </a:highlight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50" charset="0"/>
              </a:rPr>
              <a:t>Sample Keynote Topics: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The Beyonce Method: How to Reach Billions on a Budget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Creator Economy Trends in 2023: What to Watch For &amp; How to Stay Ahead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0000500000000000000" pitchFamily="50" charset="0"/>
              </a:rPr>
              <a:t>How To Tell Stories That Sell: Getting People To Pay Attention &amp; Pay </a:t>
            </a:r>
            <a:r>
              <a:rPr lang="en-US" sz="1200" dirty="0">
                <a:latin typeface="Montserrat" panose="00000500000000000000" pitchFamily="50" charset="0"/>
              </a:rPr>
              <a:t>For Your Products</a:t>
            </a:r>
            <a:endParaRPr lang="en-US" sz="1200" b="0" i="0" dirty="0">
              <a:effectLst/>
              <a:latin typeface="Source Sans Pro" panose="020B050303040302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1E9C843-D5FA-457E-B926-84EBA9EEFF56}"/>
              </a:ext>
            </a:extLst>
          </p:cNvPr>
          <p:cNvSpPr txBox="1">
            <a:spLocks/>
          </p:cNvSpPr>
          <p:nvPr/>
        </p:nvSpPr>
        <p:spPr>
          <a:xfrm>
            <a:off x="269895" y="3190934"/>
            <a:ext cx="4479040" cy="113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/>
                </a:solidFill>
                <a:latin typeface="Montserrat" panose="00000500000000000000" pitchFamily="2" charset="0"/>
              </a:rPr>
              <a:t>JON YOUSHAEI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2000505000000020004" pitchFamily="2" charset="0"/>
              </a:rPr>
              <a:t>Expert Creator</a:t>
            </a:r>
            <a:endParaRPr lang="en-US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70049" y="4133019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23AF9FE-B361-9F1C-CE40-61A381646A27}"/>
              </a:ext>
            </a:extLst>
          </p:cNvPr>
          <p:cNvSpPr/>
          <p:nvPr/>
        </p:nvSpPr>
        <p:spPr>
          <a:xfrm>
            <a:off x="1523214" y="4241256"/>
            <a:ext cx="2080415" cy="32719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28A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  <a:latin typeface="Montserrat" panose="00000500000000000000" pitchFamily="50" charset="0"/>
              </a:rPr>
              <a:t>Fee: $15,000</a:t>
            </a:r>
          </a:p>
        </p:txBody>
      </p:sp>
    </p:spTree>
    <p:extLst>
      <p:ext uri="{BB962C8B-B14F-4D97-AF65-F5344CB8AC3E}">
        <p14:creationId xmlns:p14="http://schemas.microsoft.com/office/powerpoint/2010/main" val="4002469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10084</TotalTime>
  <Words>282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Source Sans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Hesketh</dc:creator>
  <cp:lastModifiedBy>Duncan Hesketh</cp:lastModifiedBy>
  <cp:revision>14</cp:revision>
  <dcterms:created xsi:type="dcterms:W3CDTF">2023-12-15T21:28:02Z</dcterms:created>
  <dcterms:modified xsi:type="dcterms:W3CDTF">2023-12-27T18:40:30Z</dcterms:modified>
</cp:coreProperties>
</file>