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3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2juKV6oPeA&amp;t=724s" TargetMode="External"/><Relationship Id="rId4" Type="http://schemas.openxmlformats.org/officeDocument/2006/relationships/hyperlink" Target="https://www.youtube.com/watch?v=MBQYIgsbSA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7A28D33-4079-BECB-8931-9E786BBFE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04" y="436996"/>
            <a:ext cx="2809605" cy="282843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424537"/>
            <a:ext cx="7059584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Jon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Youshaei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How to Start a YouTube Channel interview with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MaPat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Jon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Youshaei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The Art of Social Media Creativity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One of few marketers to work at both YouTube and Instagram, he has been heralded by Inc Magazine for “cracking the code to going viral”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Spent 5 years at YouTube as Head of Creator Product Marketing where he worked with the company’s top creators, celebrities and brands to grow their audiences and their incomes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Joined Instagram following his time at YouTube where he he</a:t>
            </a:r>
            <a:r>
              <a:rPr lang="en-US" sz="1200" dirty="0">
                <a:latin typeface="Montserrat" panose="02000505000000020004" pitchFamily="2" charset="0"/>
              </a:rPr>
              <a:t>lped build their creator team to empower a new generation of stars to grow and monetize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Writer for Forbes where he covers the Creator Economy</a:t>
            </a:r>
            <a:r>
              <a:rPr lang="en-US" sz="1200" dirty="0">
                <a:latin typeface="Montserrat" panose="02000505000000020004" pitchFamily="2" charset="0"/>
              </a:rPr>
              <a:t> and Web3 and has a popular weekly show where he has interviewed household names including Paris Hilton, Logan Paul, </a:t>
            </a:r>
            <a:r>
              <a:rPr lang="en-US" sz="1200" dirty="0" err="1">
                <a:latin typeface="Montserrat" panose="02000505000000020004" pitchFamily="2" charset="0"/>
              </a:rPr>
              <a:t>Georgo</a:t>
            </a:r>
            <a:r>
              <a:rPr lang="en-US" sz="1200" dirty="0">
                <a:latin typeface="Montserrat" panose="02000505000000020004" pitchFamily="2" charset="0"/>
              </a:rPr>
              <a:t> Lopez and Danny DeVito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dirty="0">
                <a:latin typeface="Montserrat" panose="02000505000000020004" pitchFamily="2" charset="0"/>
              </a:rPr>
              <a:t>Sought</a:t>
            </a:r>
            <a:r>
              <a:rPr lang="en-US" sz="1200" dirty="0">
                <a:latin typeface="Montserrat" panose="02000505000000020004" pitchFamily="2" charset="0"/>
              </a:rPr>
              <a:t>-after 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advisor, investor, and speaker who serves as a Creator-In-Residence for Origin Protocol, a top NFT platform with $20M+ in sales, Head Creator Advisor for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TubeBuddy</a:t>
            </a:r>
            <a:r>
              <a:rPr lang="en-US" sz="1200" dirty="0">
                <a:latin typeface="Montserrat" panose="02000505000000020004" pitchFamily="2" charset="0"/>
              </a:rPr>
              <a:t>, an 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analytics platform used by 9M creators and recognized by NPR as one of the best commencement speakers since 1774 alongside Steve Jobs, Oprah, and John F. Kennedy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Has been 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named Forbes 30 Under 30 and LinkedIn honored him as one of their Top Voices on the platform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The Beyonce Method: How to Reach Billions on a Budget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Creator Economy Trends in 2023: What to Watch For &amp; How to Stay Ahead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50" charset="0"/>
              </a:rPr>
              <a:t>How To Tell Stories That Sell: Getting People To Pay Attention &amp; Pay </a:t>
            </a:r>
            <a:r>
              <a:rPr lang="en-US" sz="1200" dirty="0">
                <a:latin typeface="Montserrat" panose="00000500000000000000" pitchFamily="50" charset="0"/>
              </a:rPr>
              <a:t>For Your Products</a:t>
            </a:r>
            <a:endParaRPr lang="en-US" sz="1200" b="0" i="0" dirty="0">
              <a:effectLst/>
              <a:latin typeface="Source Sans Pro" panose="020B0503030403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190934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JON YOUSHAEI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Expert Creator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23AF9FE-B361-9F1C-CE40-61A381646A27}"/>
              </a:ext>
            </a:extLst>
          </p:cNvPr>
          <p:cNvSpPr/>
          <p:nvPr/>
        </p:nvSpPr>
        <p:spPr>
          <a:xfrm>
            <a:off x="1523214" y="4241256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Fee: $15,000</a:t>
            </a:r>
          </a:p>
        </p:txBody>
      </p:sp>
    </p:spTree>
    <p:extLst>
      <p:ext uri="{BB962C8B-B14F-4D97-AF65-F5344CB8AC3E}">
        <p14:creationId xmlns:p14="http://schemas.microsoft.com/office/powerpoint/2010/main" val="4002469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10084</TotalTime>
  <Words>282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14</cp:revision>
  <dcterms:created xsi:type="dcterms:W3CDTF">2023-12-15T21:28:02Z</dcterms:created>
  <dcterms:modified xsi:type="dcterms:W3CDTF">2023-12-27T18:40:30Z</dcterms:modified>
</cp:coreProperties>
</file>