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534"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E6D32C-94A9-476E-918D-7A9D276FA36C}" type="datetimeFigureOut">
              <a:rPr lang="en-US" smtClean="0"/>
              <a:t>10/22/2023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4F3444-13CC-4ABA-B8A6-BDE185AFA906}" type="slidenum">
              <a:rPr lang="en-US" smtClean="0"/>
              <a:t>‹#›</a:t>
            </a:fld>
            <a:endParaRPr lang="en-US"/>
          </a:p>
        </p:txBody>
      </p:sp>
    </p:spTree>
    <p:extLst>
      <p:ext uri="{BB962C8B-B14F-4D97-AF65-F5344CB8AC3E}">
        <p14:creationId xmlns:p14="http://schemas.microsoft.com/office/powerpoint/2010/main" val="2153823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2473814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2DF9C-C293-2C34-3F21-94BFBFD40C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42D01E-4047-A868-405A-2C5FB48449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26DE0BC-A45C-32EB-FCF8-F2274D34F17B}"/>
              </a:ext>
            </a:extLst>
          </p:cNvPr>
          <p:cNvSpPr>
            <a:spLocks noGrp="1"/>
          </p:cNvSpPr>
          <p:nvPr>
            <p:ph type="dt" sz="half" idx="10"/>
          </p:nvPr>
        </p:nvSpPr>
        <p:spPr/>
        <p:txBody>
          <a:bodyPr/>
          <a:lstStyle/>
          <a:p>
            <a:fld id="{25303644-06F1-476B-9BB0-A84F720722C2}" type="datetimeFigureOut">
              <a:rPr lang="en-US" smtClean="0"/>
              <a:t>10/22/2023</a:t>
            </a:fld>
            <a:endParaRPr lang="en-US"/>
          </a:p>
        </p:txBody>
      </p:sp>
      <p:sp>
        <p:nvSpPr>
          <p:cNvPr id="5" name="Footer Placeholder 4">
            <a:extLst>
              <a:ext uri="{FF2B5EF4-FFF2-40B4-BE49-F238E27FC236}">
                <a16:creationId xmlns:a16="http://schemas.microsoft.com/office/drawing/2014/main" id="{7A4EF42C-FF30-F7A7-56E8-33E6102F08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EB38BD-F5F5-C37E-F877-CD8A60110E70}"/>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325780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D754F-0FEE-EDAF-9589-56EB74E1307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E5EEBE-0069-091D-A507-556F9EF59B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2F23F7-FDE4-5A81-73D1-5BDD1005A1C2}"/>
              </a:ext>
            </a:extLst>
          </p:cNvPr>
          <p:cNvSpPr>
            <a:spLocks noGrp="1"/>
          </p:cNvSpPr>
          <p:nvPr>
            <p:ph type="dt" sz="half" idx="10"/>
          </p:nvPr>
        </p:nvSpPr>
        <p:spPr/>
        <p:txBody>
          <a:bodyPr/>
          <a:lstStyle/>
          <a:p>
            <a:fld id="{25303644-06F1-476B-9BB0-A84F720722C2}" type="datetimeFigureOut">
              <a:rPr lang="en-US" smtClean="0"/>
              <a:t>10/22/2023</a:t>
            </a:fld>
            <a:endParaRPr lang="en-US"/>
          </a:p>
        </p:txBody>
      </p:sp>
      <p:sp>
        <p:nvSpPr>
          <p:cNvPr id="5" name="Footer Placeholder 4">
            <a:extLst>
              <a:ext uri="{FF2B5EF4-FFF2-40B4-BE49-F238E27FC236}">
                <a16:creationId xmlns:a16="http://schemas.microsoft.com/office/drawing/2014/main" id="{2147EA31-26C6-7999-C6E2-D2E025AFAE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1D17AA-117A-73DB-26FB-FD9BEBCE6D2F}"/>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4124001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292F6D-9AFC-A796-55C7-2FB9580E02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D0069C-DA43-5CF7-05D0-4A177E82582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ABF380-D510-A854-399A-EAF09FCF1A28}"/>
              </a:ext>
            </a:extLst>
          </p:cNvPr>
          <p:cNvSpPr>
            <a:spLocks noGrp="1"/>
          </p:cNvSpPr>
          <p:nvPr>
            <p:ph type="dt" sz="half" idx="10"/>
          </p:nvPr>
        </p:nvSpPr>
        <p:spPr/>
        <p:txBody>
          <a:bodyPr/>
          <a:lstStyle/>
          <a:p>
            <a:fld id="{25303644-06F1-476B-9BB0-A84F720722C2}" type="datetimeFigureOut">
              <a:rPr lang="en-US" smtClean="0"/>
              <a:t>10/22/2023</a:t>
            </a:fld>
            <a:endParaRPr lang="en-US"/>
          </a:p>
        </p:txBody>
      </p:sp>
      <p:sp>
        <p:nvSpPr>
          <p:cNvPr id="5" name="Footer Placeholder 4">
            <a:extLst>
              <a:ext uri="{FF2B5EF4-FFF2-40B4-BE49-F238E27FC236}">
                <a16:creationId xmlns:a16="http://schemas.microsoft.com/office/drawing/2014/main" id="{B71AC535-800A-CED0-FE03-E0EB45B31B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A599CB-0FD1-EBAD-D796-034961B02B24}"/>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4016097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B408F-1393-E722-B1F4-53027D7C75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5B3990-C131-D949-D3B0-62B2148E4C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DFB4C5-66A1-1F1F-F1FF-523EB3EC7ED3}"/>
              </a:ext>
            </a:extLst>
          </p:cNvPr>
          <p:cNvSpPr>
            <a:spLocks noGrp="1"/>
          </p:cNvSpPr>
          <p:nvPr>
            <p:ph type="dt" sz="half" idx="10"/>
          </p:nvPr>
        </p:nvSpPr>
        <p:spPr/>
        <p:txBody>
          <a:bodyPr/>
          <a:lstStyle/>
          <a:p>
            <a:fld id="{25303644-06F1-476B-9BB0-A84F720722C2}" type="datetimeFigureOut">
              <a:rPr lang="en-US" smtClean="0"/>
              <a:t>10/22/2023</a:t>
            </a:fld>
            <a:endParaRPr lang="en-US"/>
          </a:p>
        </p:txBody>
      </p:sp>
      <p:sp>
        <p:nvSpPr>
          <p:cNvPr id="5" name="Footer Placeholder 4">
            <a:extLst>
              <a:ext uri="{FF2B5EF4-FFF2-40B4-BE49-F238E27FC236}">
                <a16:creationId xmlns:a16="http://schemas.microsoft.com/office/drawing/2014/main" id="{5E75E250-D767-87D6-458A-66FF1F6645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13B198-F992-0B22-B60C-1DCBEDF9DED6}"/>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2963524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483E9-BA4C-542C-1772-28490A20FF8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08845F3-D8CB-0A43-1EDA-E04577C044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9D009B-A12E-F0B8-6399-72D8BE46010B}"/>
              </a:ext>
            </a:extLst>
          </p:cNvPr>
          <p:cNvSpPr>
            <a:spLocks noGrp="1"/>
          </p:cNvSpPr>
          <p:nvPr>
            <p:ph type="dt" sz="half" idx="10"/>
          </p:nvPr>
        </p:nvSpPr>
        <p:spPr/>
        <p:txBody>
          <a:bodyPr/>
          <a:lstStyle/>
          <a:p>
            <a:fld id="{25303644-06F1-476B-9BB0-A84F720722C2}" type="datetimeFigureOut">
              <a:rPr lang="en-US" smtClean="0"/>
              <a:t>10/22/2023</a:t>
            </a:fld>
            <a:endParaRPr lang="en-US"/>
          </a:p>
        </p:txBody>
      </p:sp>
      <p:sp>
        <p:nvSpPr>
          <p:cNvPr id="5" name="Footer Placeholder 4">
            <a:extLst>
              <a:ext uri="{FF2B5EF4-FFF2-40B4-BE49-F238E27FC236}">
                <a16:creationId xmlns:a16="http://schemas.microsoft.com/office/drawing/2014/main" id="{601A3A28-2136-5ACE-F8FD-4A16D194D1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D0706B-6CCD-A443-F530-D058A2E6DBAC}"/>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3295460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791E5-5A2E-D395-8947-BE945D0FD9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5002B0-CED2-935E-B8A3-1D1D0B1E45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EC492E3-FB80-F954-DEE5-2F0695F659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14FA2A-C2F7-CC99-7016-2DE28B81E635}"/>
              </a:ext>
            </a:extLst>
          </p:cNvPr>
          <p:cNvSpPr>
            <a:spLocks noGrp="1"/>
          </p:cNvSpPr>
          <p:nvPr>
            <p:ph type="dt" sz="half" idx="10"/>
          </p:nvPr>
        </p:nvSpPr>
        <p:spPr/>
        <p:txBody>
          <a:bodyPr/>
          <a:lstStyle/>
          <a:p>
            <a:fld id="{25303644-06F1-476B-9BB0-A84F720722C2}" type="datetimeFigureOut">
              <a:rPr lang="en-US" smtClean="0"/>
              <a:t>10/22/2023</a:t>
            </a:fld>
            <a:endParaRPr lang="en-US"/>
          </a:p>
        </p:txBody>
      </p:sp>
      <p:sp>
        <p:nvSpPr>
          <p:cNvPr id="6" name="Footer Placeholder 5">
            <a:extLst>
              <a:ext uri="{FF2B5EF4-FFF2-40B4-BE49-F238E27FC236}">
                <a16:creationId xmlns:a16="http://schemas.microsoft.com/office/drawing/2014/main" id="{9E94A5EE-9E4A-6100-0C3F-5AED8403B8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0CF19C-4AC7-EB00-0067-B2AECDBCB04A}"/>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4077416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954F9-A638-C229-36CD-614574389BD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F12E03-C252-2ACA-C95E-C97FB4D45C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3E61A5-334E-B645-D186-7D008A05AD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352262A-65FB-AD5D-A334-23291EB655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C9D0B0-68B1-B413-662F-C20755F53F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31941A-00DD-1FAB-5D3A-407BB0EBF894}"/>
              </a:ext>
            </a:extLst>
          </p:cNvPr>
          <p:cNvSpPr>
            <a:spLocks noGrp="1"/>
          </p:cNvSpPr>
          <p:nvPr>
            <p:ph type="dt" sz="half" idx="10"/>
          </p:nvPr>
        </p:nvSpPr>
        <p:spPr/>
        <p:txBody>
          <a:bodyPr/>
          <a:lstStyle/>
          <a:p>
            <a:fld id="{25303644-06F1-476B-9BB0-A84F720722C2}" type="datetimeFigureOut">
              <a:rPr lang="en-US" smtClean="0"/>
              <a:t>10/22/2023</a:t>
            </a:fld>
            <a:endParaRPr lang="en-US"/>
          </a:p>
        </p:txBody>
      </p:sp>
      <p:sp>
        <p:nvSpPr>
          <p:cNvPr id="8" name="Footer Placeholder 7">
            <a:extLst>
              <a:ext uri="{FF2B5EF4-FFF2-40B4-BE49-F238E27FC236}">
                <a16:creationId xmlns:a16="http://schemas.microsoft.com/office/drawing/2014/main" id="{9CD1BE06-B5CC-8E9E-3BE9-D9BCCCC7DA9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83083B-73EF-0C6A-5464-A57E894DC14B}"/>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3349936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18F09-6E49-72FD-C2EC-5F4C2A68046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3C54DD-887D-CE0A-9F0D-4A13BA3FA339}"/>
              </a:ext>
            </a:extLst>
          </p:cNvPr>
          <p:cNvSpPr>
            <a:spLocks noGrp="1"/>
          </p:cNvSpPr>
          <p:nvPr>
            <p:ph type="dt" sz="half" idx="10"/>
          </p:nvPr>
        </p:nvSpPr>
        <p:spPr/>
        <p:txBody>
          <a:bodyPr/>
          <a:lstStyle/>
          <a:p>
            <a:fld id="{25303644-06F1-476B-9BB0-A84F720722C2}" type="datetimeFigureOut">
              <a:rPr lang="en-US" smtClean="0"/>
              <a:t>10/22/2023</a:t>
            </a:fld>
            <a:endParaRPr lang="en-US"/>
          </a:p>
        </p:txBody>
      </p:sp>
      <p:sp>
        <p:nvSpPr>
          <p:cNvPr id="4" name="Footer Placeholder 3">
            <a:extLst>
              <a:ext uri="{FF2B5EF4-FFF2-40B4-BE49-F238E27FC236}">
                <a16:creationId xmlns:a16="http://schemas.microsoft.com/office/drawing/2014/main" id="{D65ED250-2A79-55FB-AC50-A0393D10690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A3F6D3-31DF-BF77-397B-96E99BB978F7}"/>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2241250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476013-BE7D-FFD4-C02F-779A6336F915}"/>
              </a:ext>
            </a:extLst>
          </p:cNvPr>
          <p:cNvSpPr>
            <a:spLocks noGrp="1"/>
          </p:cNvSpPr>
          <p:nvPr>
            <p:ph type="dt" sz="half" idx="10"/>
          </p:nvPr>
        </p:nvSpPr>
        <p:spPr/>
        <p:txBody>
          <a:bodyPr/>
          <a:lstStyle/>
          <a:p>
            <a:fld id="{25303644-06F1-476B-9BB0-A84F720722C2}" type="datetimeFigureOut">
              <a:rPr lang="en-US" smtClean="0"/>
              <a:t>10/22/2023</a:t>
            </a:fld>
            <a:endParaRPr lang="en-US"/>
          </a:p>
        </p:txBody>
      </p:sp>
      <p:sp>
        <p:nvSpPr>
          <p:cNvPr id="3" name="Footer Placeholder 2">
            <a:extLst>
              <a:ext uri="{FF2B5EF4-FFF2-40B4-BE49-F238E27FC236}">
                <a16:creationId xmlns:a16="http://schemas.microsoft.com/office/drawing/2014/main" id="{A53B2C48-C11B-B0DB-59FA-E8FEF83615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7D9612-E6D5-3319-0970-E602DAFA2F57}"/>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1310592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65E0E-3FCA-4AA8-8CFC-9F8F71F9B8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AC62F9B-FF35-01BE-4DE0-CF40034C13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18B325-245E-F16D-ABE5-04CE488E85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3E0E33-CE11-FC66-0CF2-8E09EF3B8BE3}"/>
              </a:ext>
            </a:extLst>
          </p:cNvPr>
          <p:cNvSpPr>
            <a:spLocks noGrp="1"/>
          </p:cNvSpPr>
          <p:nvPr>
            <p:ph type="dt" sz="half" idx="10"/>
          </p:nvPr>
        </p:nvSpPr>
        <p:spPr/>
        <p:txBody>
          <a:bodyPr/>
          <a:lstStyle/>
          <a:p>
            <a:fld id="{25303644-06F1-476B-9BB0-A84F720722C2}" type="datetimeFigureOut">
              <a:rPr lang="en-US" smtClean="0"/>
              <a:t>10/22/2023</a:t>
            </a:fld>
            <a:endParaRPr lang="en-US"/>
          </a:p>
        </p:txBody>
      </p:sp>
      <p:sp>
        <p:nvSpPr>
          <p:cNvPr id="6" name="Footer Placeholder 5">
            <a:extLst>
              <a:ext uri="{FF2B5EF4-FFF2-40B4-BE49-F238E27FC236}">
                <a16:creationId xmlns:a16="http://schemas.microsoft.com/office/drawing/2014/main" id="{B5E9E52D-9248-90BE-5FB2-E391248999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4764FA-376F-A722-5EDE-3E2400F8169F}"/>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2644437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19417-7492-F817-EFCD-A2E2FDB885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A6F232E-BC60-6CFD-AD50-D67C34C6BE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D806E98-E0F8-9415-8054-9D13945D93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8B7D92-8DD3-4CA2-833C-416C31AFB172}"/>
              </a:ext>
            </a:extLst>
          </p:cNvPr>
          <p:cNvSpPr>
            <a:spLocks noGrp="1"/>
          </p:cNvSpPr>
          <p:nvPr>
            <p:ph type="dt" sz="half" idx="10"/>
          </p:nvPr>
        </p:nvSpPr>
        <p:spPr/>
        <p:txBody>
          <a:bodyPr/>
          <a:lstStyle/>
          <a:p>
            <a:fld id="{25303644-06F1-476B-9BB0-A84F720722C2}" type="datetimeFigureOut">
              <a:rPr lang="en-US" smtClean="0"/>
              <a:t>10/22/2023</a:t>
            </a:fld>
            <a:endParaRPr lang="en-US"/>
          </a:p>
        </p:txBody>
      </p:sp>
      <p:sp>
        <p:nvSpPr>
          <p:cNvPr id="6" name="Footer Placeholder 5">
            <a:extLst>
              <a:ext uri="{FF2B5EF4-FFF2-40B4-BE49-F238E27FC236}">
                <a16:creationId xmlns:a16="http://schemas.microsoft.com/office/drawing/2014/main" id="{CFDF0D79-16C6-B5D2-6BB6-C7AAF8FFBF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979934-3F1A-F692-FC6E-FA357E49580A}"/>
              </a:ext>
            </a:extLst>
          </p:cNvPr>
          <p:cNvSpPr>
            <a:spLocks noGrp="1"/>
          </p:cNvSpPr>
          <p:nvPr>
            <p:ph type="sldNum" sz="quarter" idx="12"/>
          </p:nvPr>
        </p:nvSpPr>
        <p:spPr/>
        <p:txBody>
          <a:bodyPr/>
          <a:lstStyle/>
          <a:p>
            <a:fld id="{73A8319B-22BE-4BA3-9318-F7C7924F6E96}" type="slidenum">
              <a:rPr lang="en-US" smtClean="0"/>
              <a:t>‹#›</a:t>
            </a:fld>
            <a:endParaRPr lang="en-US"/>
          </a:p>
        </p:txBody>
      </p:sp>
    </p:spTree>
    <p:extLst>
      <p:ext uri="{BB962C8B-B14F-4D97-AF65-F5344CB8AC3E}">
        <p14:creationId xmlns:p14="http://schemas.microsoft.com/office/powerpoint/2010/main" val="3840163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E1C56F-5B3E-4D59-EF80-5BDA9B8EFC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542C6E6-B303-2EA8-EB8B-59E16DCDFC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B6165D-C63F-1CBA-3830-DA9E0044AE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303644-06F1-476B-9BB0-A84F720722C2}" type="datetimeFigureOut">
              <a:rPr lang="en-US" smtClean="0"/>
              <a:t>10/22/2023</a:t>
            </a:fld>
            <a:endParaRPr lang="en-US"/>
          </a:p>
        </p:txBody>
      </p:sp>
      <p:sp>
        <p:nvSpPr>
          <p:cNvPr id="5" name="Footer Placeholder 4">
            <a:extLst>
              <a:ext uri="{FF2B5EF4-FFF2-40B4-BE49-F238E27FC236}">
                <a16:creationId xmlns:a16="http://schemas.microsoft.com/office/drawing/2014/main" id="{8FEA4B86-BA51-1980-D6DC-DBFC3B2C64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C1A6A2-B2A6-5986-B544-32D6BD6533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8319B-22BE-4BA3-9318-F7C7924F6E96}" type="slidenum">
              <a:rPr lang="en-US" smtClean="0"/>
              <a:t>‹#›</a:t>
            </a:fld>
            <a:endParaRPr lang="en-US"/>
          </a:p>
        </p:txBody>
      </p:sp>
    </p:spTree>
    <p:extLst>
      <p:ext uri="{BB962C8B-B14F-4D97-AF65-F5344CB8AC3E}">
        <p14:creationId xmlns:p14="http://schemas.microsoft.com/office/powerpoint/2010/main" val="4166400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vimeo.com/showcase/1074806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hyperlink" Target="https://wespeakglobal.net/steve-barnet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p:txBody>
          <a:bodyPr/>
          <a:lstStyle/>
          <a:p>
            <a:fld id="{AE9247E1-8B9F-43C5-AC1A-30D5214D3D98}" type="slidenum">
              <a:rPr lang="en-US" smtClean="0"/>
              <a:pPr/>
              <a:t>1</a:t>
            </a:fld>
            <a:endParaRPr lang="en-US"/>
          </a:p>
        </p:txBody>
      </p:sp>
      <p:sp>
        <p:nvSpPr>
          <p:cNvPr id="62" name="TextBox 61">
            <a:extLst>
              <a:ext uri="{FF2B5EF4-FFF2-40B4-BE49-F238E27FC236}">
                <a16:creationId xmlns:a16="http://schemas.microsoft.com/office/drawing/2014/main" id="{40D2AC0E-8BFB-401F-9FD6-A4E562C4778D}"/>
              </a:ext>
            </a:extLst>
          </p:cNvPr>
          <p:cNvSpPr txBox="1"/>
          <p:nvPr/>
        </p:nvSpPr>
        <p:spPr>
          <a:xfrm>
            <a:off x="85825" y="5045775"/>
            <a:ext cx="5047488" cy="276999"/>
          </a:xfrm>
          <a:prstGeom prst="rect">
            <a:avLst/>
          </a:prstGeom>
          <a:noFill/>
        </p:spPr>
        <p:txBody>
          <a:bodyPr wrap="square">
            <a:spAutoFit/>
          </a:bodyPr>
          <a:lstStyle/>
          <a:p>
            <a:pPr marL="174625" indent="-174625" algn="just">
              <a:buClr>
                <a:srgbClr val="28A6DF"/>
              </a:buClr>
              <a:buSzPct val="120000"/>
              <a:buFont typeface="Montserrat" panose="00000500000000000000" pitchFamily="50" charset="0"/>
              <a:buChar char="›"/>
            </a:pPr>
            <a:endParaRPr lang="en-US" sz="1200" i="1" dirty="0">
              <a:latin typeface="Montserrat" panose="00000500000000000000" pitchFamily="50" charset="0"/>
            </a:endParaRPr>
          </a:p>
        </p:txBody>
      </p:sp>
      <p:sp>
        <p:nvSpPr>
          <p:cNvPr id="15" name="TextBox 14">
            <a:extLst>
              <a:ext uri="{FF2B5EF4-FFF2-40B4-BE49-F238E27FC236}">
                <a16:creationId xmlns:a16="http://schemas.microsoft.com/office/drawing/2014/main" id="{60BA598E-9998-4697-8480-B444D32C63CE}"/>
              </a:ext>
            </a:extLst>
          </p:cNvPr>
          <p:cNvSpPr txBox="1"/>
          <p:nvPr/>
        </p:nvSpPr>
        <p:spPr>
          <a:xfrm>
            <a:off x="4850162" y="198715"/>
            <a:ext cx="7059584" cy="6709529"/>
          </a:xfrm>
          <a:prstGeom prst="rect">
            <a:avLst/>
          </a:prstGeom>
          <a:noFill/>
        </p:spPr>
        <p:txBody>
          <a:bodyPr wrap="square">
            <a:spAutoFit/>
          </a:bodyPr>
          <a:lstStyle/>
          <a:p>
            <a:pPr algn="just">
              <a:buClr>
                <a:srgbClr val="28A6DF"/>
              </a:buClr>
              <a:buSzPct val="120000"/>
            </a:pPr>
            <a:r>
              <a:rPr lang="en-US" sz="1100" b="1" dirty="0">
                <a:solidFill>
                  <a:srgbClr val="00B0F0"/>
                </a:solidFill>
                <a:latin typeface="Montserrat" panose="00000500000000000000" pitchFamily="50" charset="0"/>
                <a:hlinkClick r:id="rId3"/>
              </a:rPr>
              <a:t>Watch All Videos for Steve Barnett:</a:t>
            </a:r>
            <a:endParaRPr lang="en-US" sz="1100" b="1" dirty="0">
              <a:solidFill>
                <a:srgbClr val="00B0F0"/>
              </a:solidFill>
              <a:latin typeface="Montserrat" panose="00000500000000000000" pitchFamily="50" charset="0"/>
            </a:endParaRPr>
          </a:p>
          <a:p>
            <a:pPr algn="just">
              <a:buClr>
                <a:srgbClr val="28A6DF"/>
              </a:buClr>
              <a:buSzPct val="120000"/>
            </a:pPr>
            <a:endParaRPr lang="en-US" sz="1100" b="1" dirty="0">
              <a:solidFill>
                <a:srgbClr val="00B0F0"/>
              </a:solidFill>
              <a:latin typeface="Montserrat" panose="00000500000000000000" pitchFamily="50" charset="0"/>
            </a:endParaRPr>
          </a:p>
          <a:p>
            <a:pPr algn="just">
              <a:buClr>
                <a:srgbClr val="28A6DF"/>
              </a:buClr>
              <a:buSzPct val="120000"/>
            </a:pPr>
            <a:endParaRPr lang="en-US" sz="1100" dirty="0">
              <a:latin typeface="Montserrat" panose="00000500000000000000" pitchFamily="50" charset="0"/>
            </a:endParaRPr>
          </a:p>
          <a:p>
            <a:pPr marL="174625" indent="-174625" algn="just">
              <a:buClr>
                <a:srgbClr val="28A6DF"/>
              </a:buClr>
              <a:buSzPct val="120000"/>
              <a:buFont typeface="Montserrat" panose="00000500000000000000" pitchFamily="50" charset="0"/>
              <a:buChar char="›"/>
            </a:pPr>
            <a:r>
              <a:rPr lang="en-US" sz="1200" b="0" i="0" dirty="0">
                <a:solidFill>
                  <a:srgbClr val="000000"/>
                </a:solidFill>
                <a:effectLst/>
                <a:latin typeface="Montserrat" panose="00000500000000000000" pitchFamily="2" charset="0"/>
              </a:rPr>
              <a:t>The ability to motivate and guide individuals and organizations towards their fullest potential is a rare gift, and Steve Barnett, known as “The Silent Conductor,” is a master in this realm. </a:t>
            </a:r>
          </a:p>
          <a:p>
            <a:pPr marL="174625" indent="-174625" algn="just">
              <a:buClr>
                <a:srgbClr val="28A6DF"/>
              </a:buClr>
              <a:buSzPct val="120000"/>
              <a:buFont typeface="Montserrat" panose="00000500000000000000" pitchFamily="50" charset="0"/>
              <a:buChar char="›"/>
            </a:pPr>
            <a:endParaRPr lang="en-US" sz="1200" dirty="0">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2" charset="0"/>
              </a:rPr>
              <a:t>The Power of Silence: Steve Barnett understands that sometimes, it's in the moments of silence that we find the most profound inspiration. He encourages individuals to embrace stillness, allowing them to discover their inner voices and true aspirations.</a:t>
            </a:r>
          </a:p>
          <a:p>
            <a:pPr marL="174625" indent="-174625" algn="just">
              <a:buClr>
                <a:srgbClr val="28A6DF"/>
              </a:buClr>
              <a:buSzPct val="120000"/>
              <a:buFont typeface="Montserrat" panose="00000500000000000000" pitchFamily="50" charset="0"/>
              <a:buChar char="›"/>
            </a:pPr>
            <a:endParaRPr lang="en-US" sz="1200" dirty="0">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2" charset="0"/>
              </a:rPr>
              <a:t>Harmony through Collaboration: Just as an orchestra creates beautiful music through harmonious collaboration, so too do individuals and teams succeed by working together. Barnett emphasizes the value of cooperation and unity in achieving greatness.</a:t>
            </a:r>
          </a:p>
          <a:p>
            <a:pPr marL="174625" indent="-174625" algn="just">
              <a:buClr>
                <a:srgbClr val="28A6DF"/>
              </a:buClr>
              <a:buSzPct val="120000"/>
              <a:buFont typeface="Montserrat" panose="00000500000000000000" pitchFamily="50" charset="0"/>
              <a:buChar char="›"/>
            </a:pPr>
            <a:endParaRPr lang="en-US" sz="1200" dirty="0">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2" charset="0"/>
              </a:rPr>
              <a:t>Imagine the conductor not saying a thing, yet speaking volumes about leadership, communication, cooperation and synergy.</a:t>
            </a:r>
          </a:p>
          <a:p>
            <a:pPr marL="174625" indent="-174625" algn="just">
              <a:buClr>
                <a:srgbClr val="28A6DF"/>
              </a:buClr>
              <a:buSzPct val="120000"/>
              <a:buFont typeface="Montserrat" panose="00000500000000000000" pitchFamily="50" charset="0"/>
              <a:buChar char="›"/>
            </a:pPr>
            <a:endParaRPr lang="en-US" sz="1200" dirty="0">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2" charset="0"/>
              </a:rPr>
              <a:t>Silent Conductor is the world's premier motivational Non-Speaker. Using only simple percussion instruments, boundless energy and physical </a:t>
            </a:r>
            <a:r>
              <a:rPr lang="en-US" sz="1200" dirty="0" err="1">
                <a:latin typeface="Montserrat" panose="00000500000000000000" pitchFamily="2" charset="0"/>
              </a:rPr>
              <a:t>humour</a:t>
            </a:r>
            <a:r>
              <a:rPr lang="en-US" sz="1200" dirty="0">
                <a:latin typeface="Montserrat" panose="00000500000000000000" pitchFamily="2" charset="0"/>
              </a:rPr>
              <a:t>—and without uttering a word.</a:t>
            </a:r>
          </a:p>
          <a:p>
            <a:pPr marL="174625" indent="-174625" algn="just">
              <a:buClr>
                <a:srgbClr val="28A6DF"/>
              </a:buClr>
              <a:buSzPct val="120000"/>
              <a:buFont typeface="Montserrat" panose="00000500000000000000" pitchFamily="50" charset="0"/>
              <a:buChar char="›"/>
            </a:pPr>
            <a:endParaRPr lang="en-US" sz="1200" dirty="0">
              <a:latin typeface="Montserrat" panose="00000500000000000000"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0000500000000000000" pitchFamily="2" charset="0"/>
              </a:rPr>
              <a:t>The Silent Conductor takes an audience of untrained, unrehearsed individuals and turns them into a orchestra making music in amazing harmony.</a:t>
            </a:r>
          </a:p>
          <a:p>
            <a:pPr>
              <a:buFont typeface="Arial" panose="020B0604020202020204" pitchFamily="34" charset="0"/>
              <a:buChar char="•"/>
            </a:pPr>
            <a:endParaRPr lang="en-US" sz="1200" dirty="0"/>
          </a:p>
          <a:p>
            <a:pPr algn="just">
              <a:buClr>
                <a:srgbClr val="28A6DF"/>
              </a:buClr>
              <a:buSzPct val="120000"/>
            </a:pPr>
            <a:endParaRPr lang="en-US" sz="1100" dirty="0">
              <a:latin typeface="Montserrat" panose="00000500000000000000" pitchFamily="50" charset="0"/>
            </a:endParaRPr>
          </a:p>
          <a:p>
            <a:pPr algn="just">
              <a:buClr>
                <a:srgbClr val="28A6DF"/>
              </a:buClr>
              <a:buSzPct val="120000"/>
            </a:pPr>
            <a:r>
              <a:rPr lang="en-US" sz="1100" b="1" dirty="0">
                <a:latin typeface="Montserrat" panose="00000500000000000000" pitchFamily="50" charset="0"/>
              </a:rPr>
              <a:t>IDEAL FOR:</a:t>
            </a:r>
          </a:p>
          <a:p>
            <a:pPr algn="just">
              <a:buClr>
                <a:srgbClr val="28A6DF"/>
              </a:buClr>
              <a:buSzPct val="120000"/>
            </a:pPr>
            <a:endParaRPr lang="en-US" sz="1100" b="1" dirty="0">
              <a:latin typeface="Montserrat" panose="00000500000000000000" pitchFamily="50" charset="0"/>
            </a:endParaRPr>
          </a:p>
          <a:p>
            <a:pPr marL="171450" indent="-171450" algn="just">
              <a:buClr>
                <a:srgbClr val="28A6DF"/>
              </a:buClr>
              <a:buSzPct val="120000"/>
              <a:buFont typeface="Wingdings" panose="05000000000000000000" pitchFamily="2" charset="2"/>
              <a:buChar char="Ø"/>
            </a:pPr>
            <a:r>
              <a:rPr lang="en-US" sz="1200" dirty="0">
                <a:latin typeface="Montserrat" panose="00000500000000000000" pitchFamily="50" charset="0"/>
              </a:rPr>
              <a:t>Team Building – Teamwork</a:t>
            </a:r>
          </a:p>
          <a:p>
            <a:pPr marL="171450" indent="-171450" algn="just">
              <a:buClr>
                <a:srgbClr val="28A6DF"/>
              </a:buClr>
              <a:buSzPct val="120000"/>
              <a:buFont typeface="Wingdings" panose="05000000000000000000" pitchFamily="2" charset="2"/>
              <a:buChar char="Ø"/>
            </a:pPr>
            <a:r>
              <a:rPr lang="en-US" sz="1200" dirty="0">
                <a:latin typeface="Montserrat" panose="00000500000000000000" pitchFamily="50" charset="0"/>
              </a:rPr>
              <a:t>Motivation</a:t>
            </a:r>
          </a:p>
          <a:p>
            <a:pPr marL="171450" indent="-171450" algn="just">
              <a:buClr>
                <a:srgbClr val="28A6DF"/>
              </a:buClr>
              <a:buSzPct val="120000"/>
              <a:buFont typeface="Wingdings" panose="05000000000000000000" pitchFamily="2" charset="2"/>
              <a:buChar char="Ø"/>
            </a:pPr>
            <a:r>
              <a:rPr lang="en-US" sz="1200" dirty="0">
                <a:latin typeface="Montserrat" panose="00000500000000000000" pitchFamily="50" charset="0"/>
              </a:rPr>
              <a:t>Entertainment</a:t>
            </a:r>
          </a:p>
          <a:p>
            <a:pPr algn="just">
              <a:buClr>
                <a:srgbClr val="28A6DF"/>
              </a:buClr>
              <a:buSzPct val="120000"/>
            </a:pPr>
            <a:endParaRPr lang="en-US" sz="1100" dirty="0">
              <a:latin typeface="Montserrat" panose="00000500000000000000" pitchFamily="50" charset="0"/>
            </a:endParaRPr>
          </a:p>
          <a:p>
            <a:pPr marL="174625" indent="-174625" algn="just">
              <a:buClr>
                <a:srgbClr val="28A6DF"/>
              </a:buClr>
              <a:buSzPct val="120000"/>
              <a:buFont typeface="Montserrat" panose="00000500000000000000" pitchFamily="50" charset="0"/>
              <a:buChar char="›"/>
            </a:pPr>
            <a:endParaRPr lang="en-US" sz="1100" dirty="0">
              <a:latin typeface="Montserrat" panose="00000500000000000000" pitchFamily="50" charset="0"/>
            </a:endParaRPr>
          </a:p>
          <a:p>
            <a:pPr algn="just">
              <a:buClr>
                <a:srgbClr val="28A6DF"/>
              </a:buClr>
              <a:buSzPct val="120000"/>
            </a:pPr>
            <a:r>
              <a:rPr lang="en-US" sz="1100" dirty="0">
                <a:latin typeface="Montserrat" panose="00000500000000000000" pitchFamily="50" charset="0"/>
                <a:hlinkClick r:id="rId4"/>
              </a:rPr>
              <a:t>VIEW PROFILE LISTING</a:t>
            </a:r>
            <a:endParaRPr lang="en-US" sz="1100" dirty="0">
              <a:latin typeface="Montserrat" panose="00000500000000000000" pitchFamily="50" charset="0"/>
            </a:endParaRPr>
          </a:p>
          <a:p>
            <a:pPr algn="just">
              <a:buClr>
                <a:srgbClr val="28A6DF"/>
              </a:buClr>
              <a:buSzPct val="120000"/>
            </a:pPr>
            <a:endParaRPr lang="en-US" sz="1100" dirty="0">
              <a:latin typeface="Montserrat" panose="00000500000000000000" pitchFamily="50" charset="0"/>
            </a:endParaRPr>
          </a:p>
        </p:txBody>
      </p:sp>
      <p:grpSp>
        <p:nvGrpSpPr>
          <p:cNvPr id="2" name="Group 1">
            <a:extLst>
              <a:ext uri="{FF2B5EF4-FFF2-40B4-BE49-F238E27FC236}">
                <a16:creationId xmlns:a16="http://schemas.microsoft.com/office/drawing/2014/main" id="{201206E2-48B1-D626-B65E-F8BA99C25B6F}"/>
              </a:ext>
            </a:extLst>
          </p:cNvPr>
          <p:cNvGrpSpPr/>
          <p:nvPr/>
        </p:nvGrpSpPr>
        <p:grpSpPr>
          <a:xfrm>
            <a:off x="398833" y="4194661"/>
            <a:ext cx="4226116" cy="1194293"/>
            <a:chOff x="396356" y="4462437"/>
            <a:chExt cx="4226116" cy="1194293"/>
          </a:xfrm>
        </p:grpSpPr>
        <p:sp>
          <p:nvSpPr>
            <p:cNvPr id="17" name="TextBox 18">
              <a:extLst>
                <a:ext uri="{FF2B5EF4-FFF2-40B4-BE49-F238E27FC236}">
                  <a16:creationId xmlns:a16="http://schemas.microsoft.com/office/drawing/2014/main" id="{1C05B2D8-427C-4F4B-BFCA-85337D48C867}"/>
                </a:ext>
              </a:extLst>
            </p:cNvPr>
            <p:cNvSpPr txBox="1"/>
            <p:nvPr/>
          </p:nvSpPr>
          <p:spPr>
            <a:xfrm>
              <a:off x="706214" y="5148899"/>
              <a:ext cx="3606401" cy="507831"/>
            </a:xfrm>
            <a:prstGeom prst="rect">
              <a:avLst/>
            </a:prstGeom>
            <a:noFill/>
          </p:spPr>
          <p:txBody>
            <a:bodyPr wrap="square" rtlCol="0">
              <a:sp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900" dirty="0">
                  <a:latin typeface="Montserrat" panose="00000500000000000000" pitchFamily="50" charset="0"/>
                </a:rPr>
                <a:t>*</a:t>
              </a:r>
              <a:r>
                <a:rPr lang="en-US" sz="900" i="1" dirty="0">
                  <a:latin typeface="Montserrat" panose="00000500000000000000" pitchFamily="50" charset="0"/>
                </a:rPr>
                <a:t>Client is responsible for business class, round-trip airfare, ground transportation, hotel accommodations and incidentals for up to two nights</a:t>
              </a:r>
            </a:p>
          </p:txBody>
        </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396356" y="4462437"/>
              <a:ext cx="4226116"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1" name="Group 20">
            <a:extLst>
              <a:ext uri="{FF2B5EF4-FFF2-40B4-BE49-F238E27FC236}">
                <a16:creationId xmlns:a16="http://schemas.microsoft.com/office/drawing/2014/main" id="{5178FB21-46A2-D78B-E4C8-B89A4970043F}"/>
              </a:ext>
            </a:extLst>
          </p:cNvPr>
          <p:cNvGrpSpPr/>
          <p:nvPr/>
        </p:nvGrpSpPr>
        <p:grpSpPr>
          <a:xfrm>
            <a:off x="173620" y="2921466"/>
            <a:ext cx="4676542" cy="1878332"/>
            <a:chOff x="454136" y="3066579"/>
            <a:chExt cx="4479040" cy="1508459"/>
          </a:xfrm>
        </p:grpSpPr>
        <p:sp>
          <p:nvSpPr>
            <p:cNvPr id="22" name="Title 1">
              <a:extLst>
                <a:ext uri="{FF2B5EF4-FFF2-40B4-BE49-F238E27FC236}">
                  <a16:creationId xmlns:a16="http://schemas.microsoft.com/office/drawing/2014/main" id="{308DCD97-9E60-DC34-DE0C-CFE5C20A2C3D}"/>
                </a:ext>
              </a:extLst>
            </p:cNvPr>
            <p:cNvSpPr txBox="1">
              <a:spLocks/>
            </p:cNvSpPr>
            <p:nvPr/>
          </p:nvSpPr>
          <p:spPr>
            <a:xfrm>
              <a:off x="454136" y="3066579"/>
              <a:ext cx="447904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3200" b="1" dirty="0">
                  <a:solidFill>
                    <a:schemeClr val="tx1"/>
                  </a:solidFill>
                  <a:latin typeface="Montserrat" panose="00000500000000000000" pitchFamily="2" charset="0"/>
                </a:rPr>
                <a:t>STEVE BARNETT</a:t>
              </a:r>
            </a:p>
            <a:p>
              <a:pPr algn="ctr"/>
              <a:r>
                <a:rPr lang="en-US" sz="2000" b="0" i="0" dirty="0">
                  <a:solidFill>
                    <a:srgbClr val="000000"/>
                  </a:solidFill>
                  <a:effectLst/>
                  <a:latin typeface="Montserrat" panose="00000500000000000000" pitchFamily="2" charset="0"/>
                </a:rPr>
                <a:t>The Silent Conductor</a:t>
              </a:r>
              <a:endParaRPr lang="en-US" sz="2000" dirty="0">
                <a:solidFill>
                  <a:schemeClr val="tx1"/>
                </a:solidFill>
                <a:latin typeface="Montserrat" panose="02000505000000020004" pitchFamily="2" charset="0"/>
              </a:endParaRPr>
            </a:p>
          </p:txBody>
        </p:sp>
        <p:sp>
          <p:nvSpPr>
            <p:cNvPr id="23" name="Rectangle: Rounded Corners 22">
              <a:extLst>
                <a:ext uri="{FF2B5EF4-FFF2-40B4-BE49-F238E27FC236}">
                  <a16:creationId xmlns:a16="http://schemas.microsoft.com/office/drawing/2014/main" id="{5ACC6BC3-6DAB-6A25-AD2B-5ED98B2E65BB}"/>
                </a:ext>
              </a:extLst>
            </p:cNvPr>
            <p:cNvSpPr/>
            <p:nvPr/>
          </p:nvSpPr>
          <p:spPr>
            <a:xfrm>
              <a:off x="1623368" y="4140912"/>
              <a:ext cx="2080415" cy="434126"/>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ID4096"/>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tx1"/>
                  </a:solidFill>
                  <a:latin typeface="Montserrat" panose="00000500000000000000" pitchFamily="50" charset="0"/>
                </a:rPr>
                <a:t>Fee Pending</a:t>
              </a:r>
            </a:p>
          </p:txBody>
        </p:sp>
      </p:grpSp>
      <p:pic>
        <p:nvPicPr>
          <p:cNvPr id="6" name="Picture 4">
            <a:extLst>
              <a:ext uri="{FF2B5EF4-FFF2-40B4-BE49-F238E27FC236}">
                <a16:creationId xmlns:a16="http://schemas.microsoft.com/office/drawing/2014/main" id="{B947A60A-2462-291C-47C7-1EFAA965222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16607" r="16607"/>
          <a:stretch/>
        </p:blipFill>
        <p:spPr bwMode="auto">
          <a:xfrm>
            <a:off x="1238886" y="698621"/>
            <a:ext cx="2546013" cy="2546572"/>
          </a:xfrm>
          <a:prstGeom prst="ellipse">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97707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6337</TotalTime>
  <Words>238</Words>
  <Application>Microsoft Office PowerPoint</Application>
  <PresentationFormat>Widescreen</PresentationFormat>
  <Paragraphs>30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Montserrat</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French</dc:creator>
  <cp:lastModifiedBy>Duncan Hesketh</cp:lastModifiedBy>
  <cp:revision>19</cp:revision>
  <dcterms:created xsi:type="dcterms:W3CDTF">2022-08-02T19:42:58Z</dcterms:created>
  <dcterms:modified xsi:type="dcterms:W3CDTF">2023-10-25T22:40:42Z</dcterms:modified>
</cp:coreProperties>
</file>