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51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AA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102"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AA0F94-4C4E-482B-93B0-93C86F815041}" type="datetimeFigureOut">
              <a:rPr lang="en-US" smtClean="0"/>
              <a:t>10/1/2023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53F389-3EAA-4FBE-B2DB-C84661678FCE}" type="slidenum">
              <a:rPr lang="en-US" smtClean="0"/>
              <a:t>‹#›</a:t>
            </a:fld>
            <a:endParaRPr lang="en-US"/>
          </a:p>
        </p:txBody>
      </p:sp>
    </p:spTree>
    <p:extLst>
      <p:ext uri="{BB962C8B-B14F-4D97-AF65-F5344CB8AC3E}">
        <p14:creationId xmlns:p14="http://schemas.microsoft.com/office/powerpoint/2010/main" val="295325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2918388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1B6B9-3BD8-BDBE-A0D0-FDCCCAD58B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89D5757-50D9-381D-57EA-ECA108085E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698464-AF98-88CC-0A0D-F3EAB427B8E2}"/>
              </a:ext>
            </a:extLst>
          </p:cNvPr>
          <p:cNvSpPr>
            <a:spLocks noGrp="1"/>
          </p:cNvSpPr>
          <p:nvPr>
            <p:ph type="dt" sz="half" idx="10"/>
          </p:nvPr>
        </p:nvSpPr>
        <p:spPr/>
        <p:txBody>
          <a:bodyPr/>
          <a:lstStyle/>
          <a:p>
            <a:fld id="{59291A60-B9CA-426E-B7A1-B68737838F14}" type="datetimeFigureOut">
              <a:rPr lang="en-US" smtClean="0"/>
              <a:t>10/1/2023</a:t>
            </a:fld>
            <a:endParaRPr lang="en-US"/>
          </a:p>
        </p:txBody>
      </p:sp>
      <p:sp>
        <p:nvSpPr>
          <p:cNvPr id="5" name="Footer Placeholder 4">
            <a:extLst>
              <a:ext uri="{FF2B5EF4-FFF2-40B4-BE49-F238E27FC236}">
                <a16:creationId xmlns:a16="http://schemas.microsoft.com/office/drawing/2014/main" id="{FB201C5D-0DB4-BF58-DB97-0690EAF0A0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8D24BD-15B5-5607-A823-14E1CE82FDE9}"/>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12122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983AC-E287-35F7-7985-CF89EE1875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0FFEE4-2F54-FE97-E1DD-67088B38B1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EAB18D-1524-27BB-CD37-B6EAFC815581}"/>
              </a:ext>
            </a:extLst>
          </p:cNvPr>
          <p:cNvSpPr>
            <a:spLocks noGrp="1"/>
          </p:cNvSpPr>
          <p:nvPr>
            <p:ph type="dt" sz="half" idx="10"/>
          </p:nvPr>
        </p:nvSpPr>
        <p:spPr/>
        <p:txBody>
          <a:bodyPr/>
          <a:lstStyle/>
          <a:p>
            <a:fld id="{59291A60-B9CA-426E-B7A1-B68737838F14}" type="datetimeFigureOut">
              <a:rPr lang="en-US" smtClean="0"/>
              <a:t>10/1/2023</a:t>
            </a:fld>
            <a:endParaRPr lang="en-US"/>
          </a:p>
        </p:txBody>
      </p:sp>
      <p:sp>
        <p:nvSpPr>
          <p:cNvPr id="5" name="Footer Placeholder 4">
            <a:extLst>
              <a:ext uri="{FF2B5EF4-FFF2-40B4-BE49-F238E27FC236}">
                <a16:creationId xmlns:a16="http://schemas.microsoft.com/office/drawing/2014/main" id="{60755A7E-5C6F-8393-8001-033325D09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D276CE-F7B7-DD11-0A41-044A540276EE}"/>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530640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5C72EF-F1CF-1145-5107-7A780DB1DE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C57B8F-530D-334B-7C0C-1CB0BDFCDD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B7013F-FF55-EE97-0DEF-265AC6129389}"/>
              </a:ext>
            </a:extLst>
          </p:cNvPr>
          <p:cNvSpPr>
            <a:spLocks noGrp="1"/>
          </p:cNvSpPr>
          <p:nvPr>
            <p:ph type="dt" sz="half" idx="10"/>
          </p:nvPr>
        </p:nvSpPr>
        <p:spPr/>
        <p:txBody>
          <a:bodyPr/>
          <a:lstStyle/>
          <a:p>
            <a:fld id="{59291A60-B9CA-426E-B7A1-B68737838F14}" type="datetimeFigureOut">
              <a:rPr lang="en-US" smtClean="0"/>
              <a:t>10/1/2023</a:t>
            </a:fld>
            <a:endParaRPr lang="en-US"/>
          </a:p>
        </p:txBody>
      </p:sp>
      <p:sp>
        <p:nvSpPr>
          <p:cNvPr id="5" name="Footer Placeholder 4">
            <a:extLst>
              <a:ext uri="{FF2B5EF4-FFF2-40B4-BE49-F238E27FC236}">
                <a16:creationId xmlns:a16="http://schemas.microsoft.com/office/drawing/2014/main" id="{55D2C55C-BDA3-B9E6-1150-CA49D51CBE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A17753-60D8-0C53-CD1C-209FB7D1DE6A}"/>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2550243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A38BD-CDD3-A1F7-615F-0A38BA1A1C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A78F8D-B79C-8C66-AEE4-1DB183A456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AD783B-5619-D2B5-1AF6-3C4FA98127AF}"/>
              </a:ext>
            </a:extLst>
          </p:cNvPr>
          <p:cNvSpPr>
            <a:spLocks noGrp="1"/>
          </p:cNvSpPr>
          <p:nvPr>
            <p:ph type="dt" sz="half" idx="10"/>
          </p:nvPr>
        </p:nvSpPr>
        <p:spPr/>
        <p:txBody>
          <a:bodyPr/>
          <a:lstStyle/>
          <a:p>
            <a:fld id="{59291A60-B9CA-426E-B7A1-B68737838F14}" type="datetimeFigureOut">
              <a:rPr lang="en-US" smtClean="0"/>
              <a:t>10/1/2023</a:t>
            </a:fld>
            <a:endParaRPr lang="en-US"/>
          </a:p>
        </p:txBody>
      </p:sp>
      <p:sp>
        <p:nvSpPr>
          <p:cNvPr id="5" name="Footer Placeholder 4">
            <a:extLst>
              <a:ext uri="{FF2B5EF4-FFF2-40B4-BE49-F238E27FC236}">
                <a16:creationId xmlns:a16="http://schemas.microsoft.com/office/drawing/2014/main" id="{DD995098-51F7-8126-8614-DD9FF551D7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20E631-802C-F1EE-2475-655E303CB013}"/>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600584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AD5A2-8234-E3CA-31B4-1903884A9F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53FCD6-3B3E-BE4E-5B81-27E5BC8E70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9EE31D-573A-C30D-7233-8FA7858E37C2}"/>
              </a:ext>
            </a:extLst>
          </p:cNvPr>
          <p:cNvSpPr>
            <a:spLocks noGrp="1"/>
          </p:cNvSpPr>
          <p:nvPr>
            <p:ph type="dt" sz="half" idx="10"/>
          </p:nvPr>
        </p:nvSpPr>
        <p:spPr/>
        <p:txBody>
          <a:bodyPr/>
          <a:lstStyle/>
          <a:p>
            <a:fld id="{59291A60-B9CA-426E-B7A1-B68737838F14}" type="datetimeFigureOut">
              <a:rPr lang="en-US" smtClean="0"/>
              <a:t>10/1/2023</a:t>
            </a:fld>
            <a:endParaRPr lang="en-US"/>
          </a:p>
        </p:txBody>
      </p:sp>
      <p:sp>
        <p:nvSpPr>
          <p:cNvPr id="5" name="Footer Placeholder 4">
            <a:extLst>
              <a:ext uri="{FF2B5EF4-FFF2-40B4-BE49-F238E27FC236}">
                <a16:creationId xmlns:a16="http://schemas.microsoft.com/office/drawing/2014/main" id="{9FC09B96-61F0-6FE4-C0C0-B505C9A380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E12B3A-D991-0FB5-5C82-9D842A8D05D7}"/>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3425504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A1559-E32B-03D3-C974-A4198BEC10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68F6E7-6E6D-1C66-317E-2757000A73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B69FE3-F5EC-F6BF-462B-A9845DA8EC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75A568-75FD-4F11-1545-4E20FB95AFD3}"/>
              </a:ext>
            </a:extLst>
          </p:cNvPr>
          <p:cNvSpPr>
            <a:spLocks noGrp="1"/>
          </p:cNvSpPr>
          <p:nvPr>
            <p:ph type="dt" sz="half" idx="10"/>
          </p:nvPr>
        </p:nvSpPr>
        <p:spPr/>
        <p:txBody>
          <a:bodyPr/>
          <a:lstStyle/>
          <a:p>
            <a:fld id="{59291A60-B9CA-426E-B7A1-B68737838F14}" type="datetimeFigureOut">
              <a:rPr lang="en-US" smtClean="0"/>
              <a:t>10/1/2023</a:t>
            </a:fld>
            <a:endParaRPr lang="en-US"/>
          </a:p>
        </p:txBody>
      </p:sp>
      <p:sp>
        <p:nvSpPr>
          <p:cNvPr id="6" name="Footer Placeholder 5">
            <a:extLst>
              <a:ext uri="{FF2B5EF4-FFF2-40B4-BE49-F238E27FC236}">
                <a16:creationId xmlns:a16="http://schemas.microsoft.com/office/drawing/2014/main" id="{CBF28B45-55B4-8274-8B53-B705640DE7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2B7F9C-50C8-61E1-DC5E-E8D4DA65CD40}"/>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088427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11ABA-B86D-9949-64DF-B4AE204036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3EB08C5-5ED7-0BE0-908D-AA94442B0D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A4CB19-75BB-E4EC-3086-CE5839037B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6BE49E-E801-66B5-4952-0896CE5A70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A8D898-02CC-AA7E-D524-138858A907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3E83E6-03E4-959E-0D35-A4CB8DB7A0EB}"/>
              </a:ext>
            </a:extLst>
          </p:cNvPr>
          <p:cNvSpPr>
            <a:spLocks noGrp="1"/>
          </p:cNvSpPr>
          <p:nvPr>
            <p:ph type="dt" sz="half" idx="10"/>
          </p:nvPr>
        </p:nvSpPr>
        <p:spPr/>
        <p:txBody>
          <a:bodyPr/>
          <a:lstStyle/>
          <a:p>
            <a:fld id="{59291A60-B9CA-426E-B7A1-B68737838F14}" type="datetimeFigureOut">
              <a:rPr lang="en-US" smtClean="0"/>
              <a:t>10/1/2023</a:t>
            </a:fld>
            <a:endParaRPr lang="en-US"/>
          </a:p>
        </p:txBody>
      </p:sp>
      <p:sp>
        <p:nvSpPr>
          <p:cNvPr id="8" name="Footer Placeholder 7">
            <a:extLst>
              <a:ext uri="{FF2B5EF4-FFF2-40B4-BE49-F238E27FC236}">
                <a16:creationId xmlns:a16="http://schemas.microsoft.com/office/drawing/2014/main" id="{B407FD93-F755-0660-7CEB-46452ED288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615D8C0-3514-D9B1-F9B8-43607E2A4847}"/>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230542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3C2B0-215E-F858-B782-7415D987A3F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E8895E-53B0-814D-9EBD-84E34A440F9F}"/>
              </a:ext>
            </a:extLst>
          </p:cNvPr>
          <p:cNvSpPr>
            <a:spLocks noGrp="1"/>
          </p:cNvSpPr>
          <p:nvPr>
            <p:ph type="dt" sz="half" idx="10"/>
          </p:nvPr>
        </p:nvSpPr>
        <p:spPr/>
        <p:txBody>
          <a:bodyPr/>
          <a:lstStyle/>
          <a:p>
            <a:fld id="{59291A60-B9CA-426E-B7A1-B68737838F14}" type="datetimeFigureOut">
              <a:rPr lang="en-US" smtClean="0"/>
              <a:t>10/1/2023</a:t>
            </a:fld>
            <a:endParaRPr lang="en-US"/>
          </a:p>
        </p:txBody>
      </p:sp>
      <p:sp>
        <p:nvSpPr>
          <p:cNvPr id="4" name="Footer Placeholder 3">
            <a:extLst>
              <a:ext uri="{FF2B5EF4-FFF2-40B4-BE49-F238E27FC236}">
                <a16:creationId xmlns:a16="http://schemas.microsoft.com/office/drawing/2014/main" id="{8D49D40E-B616-6095-1AEB-7D2AEF1045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4F12E1-31D3-6529-3293-3977F257BB19}"/>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905761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F57339-8296-4A21-F89B-C6160E77F952}"/>
              </a:ext>
            </a:extLst>
          </p:cNvPr>
          <p:cNvSpPr>
            <a:spLocks noGrp="1"/>
          </p:cNvSpPr>
          <p:nvPr>
            <p:ph type="dt" sz="half" idx="10"/>
          </p:nvPr>
        </p:nvSpPr>
        <p:spPr/>
        <p:txBody>
          <a:bodyPr/>
          <a:lstStyle/>
          <a:p>
            <a:fld id="{59291A60-B9CA-426E-B7A1-B68737838F14}" type="datetimeFigureOut">
              <a:rPr lang="en-US" smtClean="0"/>
              <a:t>10/1/2023</a:t>
            </a:fld>
            <a:endParaRPr lang="en-US"/>
          </a:p>
        </p:txBody>
      </p:sp>
      <p:sp>
        <p:nvSpPr>
          <p:cNvPr id="3" name="Footer Placeholder 2">
            <a:extLst>
              <a:ext uri="{FF2B5EF4-FFF2-40B4-BE49-F238E27FC236}">
                <a16:creationId xmlns:a16="http://schemas.microsoft.com/office/drawing/2014/main" id="{4906B679-4948-DFB6-D118-2D5DFFC2AD2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7272DF-EC32-CD28-C0A3-F9BA989A3EE5}"/>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3210501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12887-57F0-44DA-1531-2CF4B1A668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F0CB14E-70AE-6587-537F-DB76DEEE29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0BE982-4A3F-475A-C494-2125E6B552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39D727-0793-413A-50CF-B2C631C01069}"/>
              </a:ext>
            </a:extLst>
          </p:cNvPr>
          <p:cNvSpPr>
            <a:spLocks noGrp="1"/>
          </p:cNvSpPr>
          <p:nvPr>
            <p:ph type="dt" sz="half" idx="10"/>
          </p:nvPr>
        </p:nvSpPr>
        <p:spPr/>
        <p:txBody>
          <a:bodyPr/>
          <a:lstStyle/>
          <a:p>
            <a:fld id="{59291A60-B9CA-426E-B7A1-B68737838F14}" type="datetimeFigureOut">
              <a:rPr lang="en-US" smtClean="0"/>
              <a:t>10/1/2023</a:t>
            </a:fld>
            <a:endParaRPr lang="en-US"/>
          </a:p>
        </p:txBody>
      </p:sp>
      <p:sp>
        <p:nvSpPr>
          <p:cNvPr id="6" name="Footer Placeholder 5">
            <a:extLst>
              <a:ext uri="{FF2B5EF4-FFF2-40B4-BE49-F238E27FC236}">
                <a16:creationId xmlns:a16="http://schemas.microsoft.com/office/drawing/2014/main" id="{DFA76225-51E0-DBFA-BC57-D0C5867424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611DC8-CE69-0F23-F0F4-D7C92B6733E2}"/>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4174319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C48CF-E52F-7407-5688-DB0183CB6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FAC69E-7A5E-B33D-DD29-EEAAF4AD3A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B393B9-C7CB-F6E8-21C6-5FE92E9975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674E48-DBE3-09EA-F10A-CE7DDF269299}"/>
              </a:ext>
            </a:extLst>
          </p:cNvPr>
          <p:cNvSpPr>
            <a:spLocks noGrp="1"/>
          </p:cNvSpPr>
          <p:nvPr>
            <p:ph type="dt" sz="half" idx="10"/>
          </p:nvPr>
        </p:nvSpPr>
        <p:spPr/>
        <p:txBody>
          <a:bodyPr/>
          <a:lstStyle/>
          <a:p>
            <a:fld id="{59291A60-B9CA-426E-B7A1-B68737838F14}" type="datetimeFigureOut">
              <a:rPr lang="en-US" smtClean="0"/>
              <a:t>10/1/2023</a:t>
            </a:fld>
            <a:endParaRPr lang="en-US"/>
          </a:p>
        </p:txBody>
      </p:sp>
      <p:sp>
        <p:nvSpPr>
          <p:cNvPr id="6" name="Footer Placeholder 5">
            <a:extLst>
              <a:ext uri="{FF2B5EF4-FFF2-40B4-BE49-F238E27FC236}">
                <a16:creationId xmlns:a16="http://schemas.microsoft.com/office/drawing/2014/main" id="{6F6FA1F9-4CB9-FDFE-5C0F-378C838DD5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57A30E-B643-C201-80B0-B4A4495D60D4}"/>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251351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0EE82F-45B9-25D1-782B-5C1E864B15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CFF0F5-0F5E-7E2B-982B-0BC6626742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2FB34F-1EB8-2297-DDBE-CFD211EFF6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91A60-B9CA-426E-B7A1-B68737838F14}" type="datetimeFigureOut">
              <a:rPr lang="en-US" smtClean="0"/>
              <a:t>10/1/2023</a:t>
            </a:fld>
            <a:endParaRPr lang="en-US"/>
          </a:p>
        </p:txBody>
      </p:sp>
      <p:sp>
        <p:nvSpPr>
          <p:cNvPr id="5" name="Footer Placeholder 4">
            <a:extLst>
              <a:ext uri="{FF2B5EF4-FFF2-40B4-BE49-F238E27FC236}">
                <a16:creationId xmlns:a16="http://schemas.microsoft.com/office/drawing/2014/main" id="{5ACF134E-7E58-D5D0-FE57-EDCD2C0664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AD6753F-85F0-9A97-1F5E-56052AC359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931E12-317D-4153-AAA0-7BF01ADA47C7}" type="slidenum">
              <a:rPr lang="en-US" smtClean="0"/>
              <a:t>‹#›</a:t>
            </a:fld>
            <a:endParaRPr lang="en-US"/>
          </a:p>
        </p:txBody>
      </p:sp>
    </p:spTree>
    <p:extLst>
      <p:ext uri="{BB962C8B-B14F-4D97-AF65-F5344CB8AC3E}">
        <p14:creationId xmlns:p14="http://schemas.microsoft.com/office/powerpoint/2010/main" val="421368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youtu.be/t4odQX1m2kw?si=kE4NJGtSblnxFmEh"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image" Target="../media/image1.jpg"/><Relationship Id="rId4" Type="http://schemas.openxmlformats.org/officeDocument/2006/relationships/hyperlink" Target="https://wespeakglobal.net/kyle-and-brent-pea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sp>
        <p:nvSpPr>
          <p:cNvPr id="62" name="TextBox 61">
            <a:extLst>
              <a:ext uri="{FF2B5EF4-FFF2-40B4-BE49-F238E27FC236}">
                <a16:creationId xmlns:a16="http://schemas.microsoft.com/office/drawing/2014/main" id="{40D2AC0E-8BFB-401F-9FD6-A4E562C4778D}"/>
              </a:ext>
            </a:extLst>
          </p:cNvPr>
          <p:cNvSpPr txBox="1"/>
          <p:nvPr/>
        </p:nvSpPr>
        <p:spPr>
          <a:xfrm>
            <a:off x="-25842" y="4863834"/>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810150" y="897179"/>
            <a:ext cx="7059584" cy="4524315"/>
          </a:xfrm>
          <a:prstGeom prst="rect">
            <a:avLst/>
          </a:prstGeom>
          <a:noFill/>
        </p:spPr>
        <p:txBody>
          <a:bodyPr wrap="square">
            <a:spAutoFit/>
          </a:bodyPr>
          <a:lstStyle/>
          <a:p>
            <a:pPr algn="just">
              <a:buClr>
                <a:srgbClr val="28A6DF"/>
              </a:buClr>
              <a:buSzPct val="120000"/>
            </a:pPr>
            <a:r>
              <a:rPr lang="en-US" sz="1200" b="1">
                <a:solidFill>
                  <a:srgbClr val="00B0F0"/>
                </a:solidFill>
                <a:latin typeface="Montserrat" panose="02000505000000020004" pitchFamily="2" charset="0"/>
                <a:hlinkClick r:id="rId3"/>
              </a:rPr>
              <a:t>Watch Kyle &amp; Brent Pease: What we can do!</a:t>
            </a:r>
            <a:endParaRPr lang="en-US" sz="1200" b="1" dirty="0">
              <a:solidFill>
                <a:srgbClr val="00B0F0"/>
              </a:solidFill>
              <a:latin typeface="Montserrat" panose="02000505000000020004" pitchFamily="2" charset="0"/>
            </a:endParaRPr>
          </a:p>
          <a:p>
            <a:pPr algn="just">
              <a:buClr>
                <a:srgbClr val="28A6DF"/>
              </a:buClr>
              <a:buSzPct val="120000"/>
            </a:pPr>
            <a:endParaRPr lang="en-US" sz="1200" b="1" dirty="0">
              <a:solidFill>
                <a:srgbClr val="00B0F0"/>
              </a:solidFill>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Upon witnessing Brent complete his first IRONMAN competition, Kyle (Diagnosed with Spastic Quadriplegic Cerebral Palsy as a child asked Brent a life-changing question: ‘Can people in wheelchairs do IRONMAN?’ Brent never hesitated with his response; the answer was a resounding….. ‘YES!’</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In a time of 15 hours, nine minutes and 24 seconds, the two brothers from Atlanta overcame all odds and became the first assisted bother team to become Ironmen.</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Brent and Kyle speak to audiences across the nation, sharing their message of inclusion and define what is truly possible, and through their strength and tenacity audiences are inspired to stand up, face their own challenges and embrace change.</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Founded The Kyle Pease Foundation; empowering athletes with disabilities to compete in the multi-sport and endurance world, by providing assistance to meet their individual needs through sports and competition. </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algn="just">
              <a:buClr>
                <a:srgbClr val="28A6DF"/>
              </a:buClr>
              <a:buSzPct val="120000"/>
            </a:pPr>
            <a:r>
              <a:rPr lang="en-US" sz="1200" b="1" dirty="0">
                <a:latin typeface="Montserrat" panose="02000505000000020004" pitchFamily="2" charset="0"/>
              </a:rPr>
              <a:t>Keynote Topics:</a:t>
            </a: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Find Your Finish</a:t>
            </a: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Together We Wheel</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algn="just">
              <a:buClr>
                <a:srgbClr val="28A6DF"/>
              </a:buClr>
              <a:buSzPct val="120000"/>
            </a:pPr>
            <a:r>
              <a:rPr lang="en-US" sz="1200" b="1" dirty="0">
                <a:latin typeface="Montserrat" panose="02000505000000020004" pitchFamily="2" charset="0"/>
                <a:hlinkClick r:id="rId4"/>
              </a:rPr>
              <a:t>VIEW FULL PROFILE</a:t>
            </a:r>
            <a:endParaRPr lang="en-US" sz="1200" dirty="0">
              <a:latin typeface="Montserrat" panose="02000505000000020004" pitchFamily="2" charset="0"/>
            </a:endParaRPr>
          </a:p>
          <a:p>
            <a:pPr algn="just">
              <a:buClr>
                <a:srgbClr val="28A6DF"/>
              </a:buClr>
              <a:buSzPct val="120000"/>
            </a:pPr>
            <a:endParaRPr lang="en-US" sz="1200" dirty="0">
              <a:latin typeface="Montserrat" panose="02000505000000020004" pitchFamily="2" charset="0"/>
            </a:endParaRPr>
          </a:p>
        </p:txBody>
      </p:sp>
      <p:grpSp>
        <p:nvGrpSpPr>
          <p:cNvPr id="11" name="Group 10">
            <a:extLst>
              <a:ext uri="{FF2B5EF4-FFF2-40B4-BE49-F238E27FC236}">
                <a16:creationId xmlns:a16="http://schemas.microsoft.com/office/drawing/2014/main" id="{0267E7FC-6AAE-4893-B49A-6C67D72D92B4}"/>
              </a:ext>
            </a:extLst>
          </p:cNvPr>
          <p:cNvGrpSpPr/>
          <p:nvPr/>
        </p:nvGrpSpPr>
        <p:grpSpPr>
          <a:xfrm>
            <a:off x="358536" y="2918573"/>
            <a:ext cx="4663110" cy="1636808"/>
            <a:chOff x="272961" y="2808656"/>
            <a:chExt cx="4663110" cy="1636808"/>
          </a:xfrm>
        </p:grpSpPr>
        <p:sp>
          <p:nvSpPr>
            <p:cNvPr id="12" name="Title 1">
              <a:extLst>
                <a:ext uri="{FF2B5EF4-FFF2-40B4-BE49-F238E27FC236}">
                  <a16:creationId xmlns:a16="http://schemas.microsoft.com/office/drawing/2014/main" id="{81E9C843-D5FA-457E-B926-84EBA9EEFF56}"/>
                </a:ext>
              </a:extLst>
            </p:cNvPr>
            <p:cNvSpPr txBox="1">
              <a:spLocks/>
            </p:cNvSpPr>
            <p:nvPr/>
          </p:nvSpPr>
          <p:spPr>
            <a:xfrm>
              <a:off x="272961" y="2808656"/>
              <a:ext cx="466311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dirty="0"/>
                <a:t>Kyle &amp; Brent Pease</a:t>
              </a:r>
            </a:p>
            <a:p>
              <a:pPr algn="ctr"/>
              <a:r>
                <a:rPr lang="en-US" sz="1600" dirty="0">
                  <a:solidFill>
                    <a:schemeClr val="tx1"/>
                  </a:solidFill>
                </a:rPr>
                <a:t>Inspirational Speakers</a:t>
              </a:r>
              <a:endParaRPr lang="en-US" sz="1600" dirty="0">
                <a:solidFill>
                  <a:schemeClr val="tx1"/>
                </a:solidFill>
                <a:latin typeface="Montserrat" panose="02000505000000020004" pitchFamily="2" charset="0"/>
              </a:endParaRPr>
            </a:p>
          </p:txBody>
        </p:sp>
        <p:sp>
          <p:nvSpPr>
            <p:cNvPr id="13" name="Rectangle: Rounded Corners 12">
              <a:extLst>
                <a:ext uri="{FF2B5EF4-FFF2-40B4-BE49-F238E27FC236}">
                  <a16:creationId xmlns:a16="http://schemas.microsoft.com/office/drawing/2014/main" id="{5818E3ED-FBB4-4F0A-9B4F-EB0091C7D36C}"/>
                </a:ext>
              </a:extLst>
            </p:cNvPr>
            <p:cNvSpPr/>
            <p:nvPr/>
          </p:nvSpPr>
          <p:spPr>
            <a:xfrm>
              <a:off x="1551920" y="4118270"/>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$12,000</a:t>
              </a:r>
            </a:p>
          </p:txBody>
        </p:sp>
      </p:gr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471285" y="4049261"/>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D8DBD26-0032-CBF1-7D83-4E93F28AFC3E}"/>
              </a:ext>
            </a:extLst>
          </p:cNvPr>
          <p:cNvSpPr txBox="1"/>
          <p:nvPr/>
        </p:nvSpPr>
        <p:spPr>
          <a:xfrm>
            <a:off x="749854" y="4624136"/>
            <a:ext cx="3606401" cy="369332"/>
          </a:xfrm>
          <a:prstGeom prst="rect">
            <a:avLst/>
          </a:prstGeom>
          <a:noFill/>
        </p:spPr>
        <p:txBody>
          <a:bodyPr wrap="square" rtlCol="0">
            <a:spAutoFit/>
          </a:bodyPr>
          <a:lstStyle/>
          <a:p>
            <a:pPr algn="ctr"/>
            <a:r>
              <a:rPr lang="en-US" sz="900" dirty="0">
                <a:latin typeface="Montserrat" panose="00000500000000000000" pitchFamily="50" charset="0"/>
              </a:rPr>
              <a:t>*</a:t>
            </a:r>
            <a:r>
              <a:rPr lang="en-US" sz="900" i="1" dirty="0">
                <a:latin typeface="Montserrat" panose="00000500000000000000" pitchFamily="50" charset="0"/>
              </a:rPr>
              <a:t>Client is responsible for $2,500 travel buyout and hotel accommodations for up to (2) nights</a:t>
            </a:r>
          </a:p>
        </p:txBody>
      </p:sp>
      <p:pic>
        <p:nvPicPr>
          <p:cNvPr id="10" name="Picture 4">
            <a:extLst>
              <a:ext uri="{FF2B5EF4-FFF2-40B4-BE49-F238E27FC236}">
                <a16:creationId xmlns:a16="http://schemas.microsoft.com/office/drawing/2014/main" id="{ACCB581E-889E-E21E-639C-A0EAA29EB74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12468" r="12468"/>
          <a:stretch/>
        </p:blipFill>
        <p:spPr bwMode="auto">
          <a:xfrm>
            <a:off x="1178247" y="375630"/>
            <a:ext cx="2749616" cy="2661775"/>
          </a:xfrm>
          <a:prstGeom prst="ellipse">
            <a:avLst/>
          </a:prstGeom>
          <a:noFill/>
          <a:extLst>
            <a:ext uri="{909E8E84-426E-40DD-AFC4-6F175D3DCCD1}">
              <a14:hiddenFill xmlns:a14="http://schemas.microsoft.com/office/drawing/2010/main">
                <a:solidFill>
                  <a:srgbClr val="FFFFFF"/>
                </a:solidFill>
              </a14:hiddenFill>
            </a:ext>
          </a:extLst>
        </p:spPr>
      </p:pic>
      <p:pic>
        <p:nvPicPr>
          <p:cNvPr id="17" name="Picture 16" descr="A person in a wheelchair and a person in a race&#10;&#10;Description automatically generated">
            <a:extLst>
              <a:ext uri="{FF2B5EF4-FFF2-40B4-BE49-F238E27FC236}">
                <a16:creationId xmlns:a16="http://schemas.microsoft.com/office/drawing/2014/main" id="{291530DF-52F6-902B-4999-6332070F8CA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90905" y="5010320"/>
            <a:ext cx="1154309" cy="1728007"/>
          </a:xfrm>
          <a:prstGeom prst="rect">
            <a:avLst/>
          </a:prstGeom>
        </p:spPr>
      </p:pic>
    </p:spTree>
    <p:extLst>
      <p:ext uri="{BB962C8B-B14F-4D97-AF65-F5344CB8AC3E}">
        <p14:creationId xmlns:p14="http://schemas.microsoft.com/office/powerpoint/2010/main" val="14386460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8658</TotalTime>
  <Words>209</Words>
  <Application>Microsoft Office PowerPoint</Application>
  <PresentationFormat>Widescreen</PresentationFormat>
  <Paragraphs>21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French</dc:creator>
  <cp:lastModifiedBy>Duncan Hesketh</cp:lastModifiedBy>
  <cp:revision>50</cp:revision>
  <dcterms:created xsi:type="dcterms:W3CDTF">2023-01-24T22:07:27Z</dcterms:created>
  <dcterms:modified xsi:type="dcterms:W3CDTF">2023-10-02T16:09:28Z</dcterms:modified>
</cp:coreProperties>
</file>