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9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A6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E2AD1-86AD-4F58-A697-6D93F836BC67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7DB7B-959F-4346-A63D-02D405503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34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2B4F8-6FAB-A6B4-0CF4-F078A17AE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D91903-5679-258D-75FF-90CD226C7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7AD42-9B18-5C64-0B82-718CDD51A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67DE-4B09-4854-A481-CD6608A7E979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10151-B545-BBDC-3D79-FB0CBDC71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5B3A1-794C-5C44-6E71-53245D33C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7C3A-1490-420D-96EB-C45682DF3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4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E9142-4F2C-91F2-79C2-83F954A7F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DF0B0E-83E0-BF1F-912B-CBE3F69D2C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6802F-31A1-A3B8-CA55-82ADD060F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67DE-4B09-4854-A481-CD6608A7E979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F42A7-3EE8-A1B5-CB7C-D10EE87BE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B6A20-5138-7F0E-7A4C-1B5E7C075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7C3A-1490-420D-96EB-C45682DF3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28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C0F3D5-C53C-8647-D006-08CE521755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519A26-B59E-3D1A-9B5F-60EB25F10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BC643-F06B-EE6E-E2DA-DF352F30C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67DE-4B09-4854-A481-CD6608A7E979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936D1-B09A-E3DD-5152-4DDC64A8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DD8C9-CE06-EF9F-7313-A23C52F4C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7C3A-1490-420D-96EB-C45682DF3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93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F99EF-2AEA-34D6-F228-85C1A3E6A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F1DFA-66C3-3A38-666D-9FB4C4DE3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4A4A4-0908-65CB-267A-6419443F9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67DE-4B09-4854-A481-CD6608A7E979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DB9C2-3B5E-8D44-4B83-EE488421A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0AB62-B3FD-E7E7-ACAB-C9A47C21B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7C3A-1490-420D-96EB-C45682DF3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99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AE3A6-A376-2873-FECC-2926AB4BE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ABB053-EC10-127C-2667-1D0663D64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5DD32-8507-DF30-1067-877A6240E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67DE-4B09-4854-A481-CD6608A7E979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F7C95-73E4-959D-0925-00566152D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62388-38BF-1729-D4B8-E61FDF3D6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7C3A-1490-420D-96EB-C45682DF3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4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21D02-A414-F475-77F7-7DD753C7A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304C4-D788-DDF4-37DB-BF2D05174B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4C5C0E-CD36-5DBA-5821-4B2474C66A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1D2DE-9E71-5895-E9B4-CEA69F075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67DE-4B09-4854-A481-CD6608A7E979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3F30D8-35D3-3A0B-C89A-66337786D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A2E08B-5024-DD15-0FAE-68D2CB958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7C3A-1490-420D-96EB-C45682DF3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83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9661B-3E11-50C5-627C-BC46275EB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713A81-458C-16F5-91DD-94EECFEAD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330C1A-2CF5-48E4-A638-1891A5842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419307-EB5A-CE6C-C9DF-F6412553B3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E0AAD6-0280-3C70-820C-97262496F2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BC75B1-7081-C362-C8E6-0B0806A4A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67DE-4B09-4854-A481-CD6608A7E979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6F905-52D9-201B-141E-E0F282D78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93303B-DCA9-7859-88D9-A9273DDEB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7C3A-1490-420D-96EB-C45682DF3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79B67-4D53-290A-1D92-3FD8AE927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5729CF-3F1C-A387-FA56-610B94803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67DE-4B09-4854-A481-CD6608A7E979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5D2112-9074-07AA-7BEA-3081C5231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20E281-DBF9-8A7F-FBC3-29423F7B7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7C3A-1490-420D-96EB-C45682DF3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2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58E96A-7F3F-90AF-C1CA-936B40C0E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67DE-4B09-4854-A481-CD6608A7E979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6F2378-2416-D3AB-0740-8648A45CF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11EE84-D12C-4A20-89CB-4C3FBBCCF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7C3A-1490-420D-96EB-C45682DF3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24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2F89B-9B44-0126-886D-AC0801684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53D82-B2B5-55F2-3F4B-3C6743289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05C547-9946-1F2A-0A48-32B406329E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287148-311D-A264-6180-F487DF8FE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67DE-4B09-4854-A481-CD6608A7E979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358D6F-B88D-A019-A818-B2A48FB16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8B890F-0BEE-CA61-900C-AFAD778FA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7C3A-1490-420D-96EB-C45682DF3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78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1C742-166E-193A-3101-B986925A7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AD38B9-8EBE-2FA8-31A8-CB5C544451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69F995-3453-E525-07E5-98201C858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8EB790-8416-C511-A089-C49BDFFD7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67DE-4B09-4854-A481-CD6608A7E979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1428D0-7AFC-B418-A62F-6BD491AE2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4ABE5-3272-91B3-185B-B7D119630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7C3A-1490-420D-96EB-C45682DF3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8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0622F8-777D-9676-B896-300173E91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925A3-0A13-682C-C881-41FE13A6C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F481C-ECF2-BA7E-FC50-D2EA44F6E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667DE-4B09-4854-A481-CD6608A7E979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80CA6-F824-64B7-B0F1-3594B23EDF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D6A8C-3E51-5E79-C0EE-315D4372A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77C3A-1490-420D-96EB-C45682DF3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64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bYQBWu9lJX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9AF6CB70-3968-E3EE-9D15-FD8C405FB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860235"/>
            <a:ext cx="2702381" cy="273497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C347C36-6BAD-47DF-A629-2724BE4D307D}"/>
              </a:ext>
            </a:extLst>
          </p:cNvPr>
          <p:cNvGrpSpPr/>
          <p:nvPr/>
        </p:nvGrpSpPr>
        <p:grpSpPr>
          <a:xfrm>
            <a:off x="251927" y="3573591"/>
            <a:ext cx="4609322" cy="1130688"/>
            <a:chOff x="251927" y="3286503"/>
            <a:chExt cx="4609322" cy="1130688"/>
          </a:xfrm>
        </p:grpSpPr>
        <p:sp>
          <p:nvSpPr>
            <p:cNvPr id="61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251927" y="3286503"/>
              <a:ext cx="4609322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kern="1200">
                  <a:solidFill>
                    <a:srgbClr val="282669"/>
                  </a:solidFill>
                  <a:latin typeface="Montserrat" panose="00000500000000000000" pitchFamily="50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dirty="0">
                  <a:solidFill>
                    <a:schemeClr val="tx1"/>
                  </a:solidFill>
                  <a:latin typeface="LEMON MILK" panose="00000500000000000000" pitchFamily="50" charset="0"/>
                </a:rPr>
                <a:t>VINH GIANG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sz="1600" b="0" dirty="0">
                  <a:solidFill>
                    <a:schemeClr val="tx1"/>
                  </a:solidFill>
                </a:rPr>
                <a:t>Entrepreneur, Magician</a:t>
              </a: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3E767E6-88F8-4583-8E73-7831CE97818A}"/>
                </a:ext>
              </a:extLst>
            </p:cNvPr>
            <p:cNvCxnSpPr>
              <a:cxnSpLocks/>
            </p:cNvCxnSpPr>
            <p:nvPr/>
          </p:nvCxnSpPr>
          <p:spPr>
            <a:xfrm>
              <a:off x="370049" y="4206891"/>
              <a:ext cx="42261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3C1D66F1-716B-480E-B23B-9FA8BCAE1C41}"/>
              </a:ext>
            </a:extLst>
          </p:cNvPr>
          <p:cNvSpPr txBox="1"/>
          <p:nvPr/>
        </p:nvSpPr>
        <p:spPr>
          <a:xfrm>
            <a:off x="4762367" y="520511"/>
            <a:ext cx="7059584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2000505000000020004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Ving </a:t>
            </a:r>
            <a:r>
              <a:rPr lang="en-US" sz="1200" b="1" dirty="0" err="1">
                <a:solidFill>
                  <a:srgbClr val="00B0F0"/>
                </a:solidFill>
                <a:latin typeface="Montserrat" panose="02000505000000020004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Giang</a:t>
            </a:r>
            <a:r>
              <a:rPr lang="en-US" sz="1200" b="1" dirty="0">
                <a:solidFill>
                  <a:srgbClr val="00B0F0"/>
                </a:solidFill>
                <a:latin typeface="Montserrat" panose="02000505000000020004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The Psychology of Illusion, the Power of Perspective</a:t>
            </a: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kumimoji="0" lang="en-US" altLang="en-US" sz="1200" b="0" i="0" u="none" strike="noStrike" cap="none" normalizeH="0" baseline="0" dirty="0">
              <a:ln>
                <a:noFill/>
              </a:ln>
              <a:effectLst/>
              <a:highlight>
                <a:srgbClr val="FFFF00"/>
              </a:highlight>
              <a:latin typeface="Montserrat" panose="02000505000000020004" pitchFamily="2" charset="0"/>
              <a:cs typeface="Open Sans" panose="020B0606030504020204" pitchFamily="34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Award-winning magician, entrepreneur, and speaker, who uses his tricks and routines to teach attendees how they can increase their influence and become master showmen in their own industry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Son of Vietnam refugees, he used his passion for magic, teaching, and business to take his family out of poverty and into a top tier income bracket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Co-founder and director of the Encyclopedia of Magic, an online business that teaches over 41,000 students per year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Highly sought-out presentation coach, and CEO of Luminary Productions who teaches a few select leaders and business how to tap into the human psyche so they can compete on an emotional level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Winner of the prestigious South Australian Young Entrepreneur of the Year Award in 2013 for his first magic tutorial website which has since joined forces with 52Kards, a leading U.S. based online magic school, together the two organizations instruct an estimated half a million students per year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2000505000000020004" pitchFamily="2" charset="0"/>
              </a:rPr>
              <a:t>Key </a:t>
            </a:r>
            <a:r>
              <a:rPr lang="en-US" sz="1200" b="1" dirty="0" err="1">
                <a:latin typeface="Montserrat" panose="02000505000000020004" pitchFamily="2" charset="0"/>
              </a:rPr>
              <a:t>Takeways</a:t>
            </a:r>
            <a:r>
              <a:rPr lang="en-US" sz="1200" b="1" dirty="0">
                <a:latin typeface="Montserrat" panose="02000505000000020004" pitchFamily="2" charset="0"/>
              </a:rPr>
              <a:t>: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i="0" dirty="0">
                <a:effectLst/>
                <a:latin typeface="Montserrat" pitchFamily="2" charset="77"/>
              </a:rPr>
              <a:t>Anything is Possible - your beliefs dictate your action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i="0" dirty="0">
                <a:effectLst/>
                <a:latin typeface="Montserrat" pitchFamily="2" charset="77"/>
              </a:rPr>
              <a:t>Thinking Differently - rather a mind opened by wonder, than one closed by negative beliefs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i="0" dirty="0">
                <a:effectLst/>
                <a:latin typeface="Montserrat" pitchFamily="2" charset="77"/>
              </a:rPr>
              <a:t>Misdirection - it's not what you see that counts, it's how you choose to look at it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highlight>
                <a:srgbClr val="FFFF00"/>
              </a:highlight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2000505000000020004" pitchFamily="2" charset="0"/>
              </a:rPr>
              <a:t>Sample Keynote Topics: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Personal Development with a Magical Twist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Anything is Possible: Your Beliefs Dictate Your Actions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Thinking Differently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8A34B69-BCC5-50FE-04A6-A057033FECF5}"/>
              </a:ext>
            </a:extLst>
          </p:cNvPr>
          <p:cNvSpPr/>
          <p:nvPr/>
        </p:nvSpPr>
        <p:spPr>
          <a:xfrm>
            <a:off x="1569362" y="4567780"/>
            <a:ext cx="2080415" cy="32719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28A6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Montserrat" panose="00000500000000000000" pitchFamily="50" charset="0"/>
              </a:rPr>
              <a:t>Fee: $60,000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BF1889-21B7-B5AB-0036-268BC817F96F}"/>
              </a:ext>
            </a:extLst>
          </p:cNvPr>
          <p:cNvSpPr txBox="1"/>
          <p:nvPr/>
        </p:nvSpPr>
        <p:spPr>
          <a:xfrm>
            <a:off x="703947" y="4968774"/>
            <a:ext cx="360640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>
                <a:latin typeface="Montserrat" panose="00000500000000000000" pitchFamily="50" charset="0"/>
              </a:rPr>
              <a:t>*Client is responsible for $5,000 air buyout, ground transportation in event city, hotel accommodations and incidentals for up to two nights</a:t>
            </a:r>
          </a:p>
        </p:txBody>
      </p:sp>
    </p:spTree>
    <p:extLst>
      <p:ext uri="{BB962C8B-B14F-4D97-AF65-F5344CB8AC3E}">
        <p14:creationId xmlns:p14="http://schemas.microsoft.com/office/powerpoint/2010/main" val="2647562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282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LEMON MILK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French</dc:creator>
  <cp:lastModifiedBy>Duncan Hesketh</cp:lastModifiedBy>
  <cp:revision>14</cp:revision>
  <dcterms:created xsi:type="dcterms:W3CDTF">2023-01-04T21:04:02Z</dcterms:created>
  <dcterms:modified xsi:type="dcterms:W3CDTF">2023-09-16T23:51:19Z</dcterms:modified>
</cp:coreProperties>
</file>