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647843290" TargetMode="External"/><Relationship Id="rId4" Type="http://schemas.openxmlformats.org/officeDocument/2006/relationships/hyperlink" Target="https://vimeo.com/64784494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" b="1152"/>
          <a:stretch/>
        </p:blipFill>
        <p:spPr>
          <a:xfrm>
            <a:off x="1267542" y="592134"/>
            <a:ext cx="2633648" cy="264329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62521" y="586859"/>
            <a:ext cx="70595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Palesa Mosiea: TV Commercials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563C1"/>
                </a:solidFill>
                <a:latin typeface="Montserrat" panose="02000505000000020004" pitchFamily="2" charset="0"/>
                <a:hlinkClick r:id="rId5"/>
              </a:rPr>
              <a:t>Watch Palesa Mosiea: Commercial 2</a:t>
            </a:r>
            <a:endParaRPr lang="en-US" sz="1200" b="1" dirty="0">
              <a:solidFill>
                <a:srgbClr val="0070C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Palesa is a thriving entrepreneur in the property, health and nutrition and communications fields who has overcome great adversity and proved that nothing is impossible.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srgbClr val="000000"/>
                </a:solidFill>
                <a:latin typeface="Montserrat" panose="00000500000000000000" pitchFamily="2" charset="0"/>
              </a:rPr>
              <a:t>H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er talk “The best of Both Worlds” tells her life story and is a perfect example that choice and not circumstance determine your outcome.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Palesa Mosiea has a presence that lights up a room and her infectious energy brings energy to every event.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 is a woman of impeccable character, tenacity and strength who will wow you with her charm and subdue you with her humility.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Key Takeaways: 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Palesa Mosiea speaks on entrepreneurship, embracing change, the power of dreams, overcoming challenges, woman empowerment, leadership, image and branding, confidence and assertiveness, Health and fitness.</a:t>
            </a:r>
          </a:p>
          <a:p>
            <a:pPr algn="l"/>
            <a:endParaRPr lang="en-US" sz="1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Most Popular Keynote Topics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Best of both worlds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LEMON MILK" panose="00000500000000000000" pitchFamily="50" charset="0"/>
              </a:rPr>
              <a:t>PALESA MOSIEA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Inspirational Speaker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8" y="479251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187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31</cp:revision>
  <dcterms:created xsi:type="dcterms:W3CDTF">2023-08-21T22:06:19Z</dcterms:created>
  <dcterms:modified xsi:type="dcterms:W3CDTF">2023-09-04T05:00:55Z</dcterms:modified>
</cp:coreProperties>
</file>