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5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2" d="100"/>
          <a:sy n="122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842E-6ED7-7743-AB72-A4E46F454A73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63E7A-82C5-534C-B357-8D229C164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8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01F3D-6903-4616-973D-EA27DA31FB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4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3142-BBD1-BC1B-FBD5-0986CF1F7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EB35F-6062-4039-6570-E6BAF088C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FC138-2B8A-816B-D657-DDA326D1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2C2D9-2216-791E-EACD-F6C01C8C9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D4F6-4B5D-99F1-E12D-65ECAB4F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3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EE29-C1C1-EE2D-345D-36EACB6D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8C8B9-FEA9-B977-6DD2-1D31DEE7C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B6144-7D9B-6C41-1AA5-33CA1462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458E3-13CE-B3E8-97BB-62910F09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CB09F-EBC3-4378-0F95-4E535ABD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4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10B7D0-0247-7131-DDE0-56223982A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7F876-9BDF-A856-B968-6E3FFF4B5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C5DC2-42D2-2223-D3D7-F812707E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1990-FC6E-E7A8-F7CB-C7E9A327C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983A0-ED7B-3AEA-1FC9-1D6DBA92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6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AA73-0DD0-DA77-DD9F-D55A52C6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39AA6-16AD-D2F1-9DA5-815C4191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834B5-FB05-3E67-C319-4A81593B0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25E3-B71D-4EE0-DFFB-BF40B818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A42F2-3348-42F5-3EF5-D841F590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7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67AC-6558-EDDB-3D9A-C2DFA154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64D89-B9C5-CCEF-D0C0-83AE60D03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7D197-F5BF-3418-1334-14869512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351F-176C-71E2-A33C-3781F21E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A931F-3C9D-0C53-B824-ABB9DDA1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9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3B86-B909-C0DD-B9DF-98F875F97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4E63C-AD92-8AEA-CEA0-070204134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4BEFC-ACFF-FE47-CA09-178CED6FB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17C73-71B1-6EDD-C678-037BC7CC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89591-C3E1-04DA-EF74-88E308F19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7041C-3755-FB97-93AA-AEAF12C0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6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90E39-8D1C-612B-BB60-8A9DED8E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5C0DC-A5AA-8E37-2E4E-DE6F22522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CF49D-3075-356C-8596-D403B436E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E5CC0-61C5-485F-736B-F85DD079D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4416C-310F-445E-DDF4-6791993B3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F48990-2BC1-F416-0626-ADA11673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5DC1C-B7C2-F211-5A84-5A044ECC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AE2F1-98C4-5ABE-DB55-1EB6BB35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CB90-32DE-765C-6D5E-19DF3D45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AF563-7468-49DC-14CD-8992F8F2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7B3A5-F882-F5FA-F7FA-85BABFDF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E941A-9583-7028-FAB8-2D5C5571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33998-1DB0-36CA-4835-D0859FEE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59BAC-4165-B1F0-CF5B-560A9588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879D6-EDAA-4831-733F-1103003F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C858-D34C-2AB8-AF47-A8E5EEF1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EC19E-9034-6285-24AD-C2A56470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F8BB6-CCE4-CBFE-F6B5-2819C64F2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B05E1-7920-DE41-1954-D831DFC4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6219B-7038-CE44-656A-053F937E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CF4E5-75F1-B805-D1ED-CD5785F1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F7BB-45CA-4514-F4A3-528822B8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AB47-4333-AE3E-869C-FBC84E7C7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92083-E23B-52CE-21BD-169EAF9FA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9CD17-CDCC-8D8D-C576-B32488D6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1063-1F93-7C4E-8D10-117B45D12DC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6CFAD-6624-B595-741A-93605DBE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8AFB8-0730-3E04-C9F5-E1238D81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8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624B9-8768-F8D7-BBCF-8EC3141C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51D86-6C8D-E614-E8F9-B66375F78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B54E-4E4F-BCDC-956C-F08504D32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1063-1F93-7C4E-8D10-117B45D12DCE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01D05-4561-206E-308F-3373F23C1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7705D-AECB-825F-B8A4-C29508DF6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ACB3B-FB71-3F45-B7C4-87311324B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youtu.be/v_ZoGfM7Ico?si=PT4-SWDkhuyCGknA" TargetMode="External"/><Relationship Id="rId4" Type="http://schemas.openxmlformats.org/officeDocument/2006/relationships/hyperlink" Target="https://www.youtube.com/watch?v=la-rS4zYkT0&amp;t=9s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B279F16-E5C7-EB4F-B319-E0E7F51F0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25697" r="25697"/>
          <a:stretch/>
        </p:blipFill>
        <p:spPr bwMode="auto">
          <a:xfrm>
            <a:off x="1238886" y="702588"/>
            <a:ext cx="2546013" cy="25427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B9A0B-05B2-4030-9BE6-25613BEC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247E1-8B9F-43C5-AC1A-30D5214D3D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0D2AC0E-8BFB-401F-9FD6-A4E562C4778D}"/>
              </a:ext>
            </a:extLst>
          </p:cNvPr>
          <p:cNvSpPr txBox="1"/>
          <p:nvPr/>
        </p:nvSpPr>
        <p:spPr>
          <a:xfrm>
            <a:off x="85825" y="5045775"/>
            <a:ext cx="5047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i="1" dirty="0">
              <a:latin typeface="Montserrat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BA598E-9998-4697-8480-B444D32C63CE}"/>
              </a:ext>
            </a:extLst>
          </p:cNvPr>
          <p:cNvSpPr txBox="1"/>
          <p:nvPr/>
        </p:nvSpPr>
        <p:spPr>
          <a:xfrm>
            <a:off x="4794364" y="583159"/>
            <a:ext cx="70595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00B0F0"/>
                </a:solidFill>
                <a:latin typeface="Montserrat" panose="00000500000000000000" pitchFamily="50" charset="0"/>
                <a:hlinkClick r:id="rId4"/>
              </a:rPr>
              <a:t>Watch Noah St. John: Best Motivational Speeches</a:t>
            </a:r>
            <a:endParaRPr lang="en-US" sz="1200" b="1" dirty="0">
              <a:solidFill>
                <a:srgbClr val="00B0F0"/>
              </a:solidFill>
              <a:latin typeface="Montserrat" panose="00000500000000000000" pitchFamily="50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solidFill>
                <a:srgbClr val="00B0F0"/>
              </a:solidFill>
              <a:latin typeface="Montserrat" panose="00000500000000000000" pitchFamily="50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solidFill>
                  <a:srgbClr val="00B0F0"/>
                </a:solidFill>
                <a:latin typeface="Montserrat" panose="00000500000000000000" pitchFamily="50" charset="0"/>
                <a:hlinkClick r:id="rId5"/>
              </a:rPr>
              <a:t>Watch Noah St. John: How to choose a speaker</a:t>
            </a:r>
            <a:endParaRPr lang="en-US" sz="1200" b="1" dirty="0">
              <a:solidFill>
                <a:srgbClr val="00B0F0"/>
              </a:solidFill>
              <a:latin typeface="Montserrat" panose="00000500000000000000" pitchFamily="50" charset="0"/>
            </a:endParaRPr>
          </a:p>
          <a:p>
            <a:pPr algn="just" fontAlgn="base">
              <a:buClr>
                <a:srgbClr val="28A6DF"/>
              </a:buClr>
              <a:buSzPct val="120000"/>
            </a:pPr>
            <a:r>
              <a:rPr lang="en-US" sz="1200" dirty="0">
                <a:highlight>
                  <a:srgbClr val="FFFF00"/>
                </a:highlight>
                <a:latin typeface="Montserrat" panose="02000505000000020004" pitchFamily="2" charset="0"/>
              </a:rPr>
              <a:t>​</a:t>
            </a:r>
          </a:p>
          <a:p>
            <a:pPr marL="174625" indent="-174625" algn="just" fontAlgn="base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2000505000000020004" pitchFamily="2" charset="0"/>
            </a:endParaRPr>
          </a:p>
          <a:p>
            <a:pPr marL="174625" indent="-174625" algn="just" fontAlgn="base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Noah’s mission is to eliminate not-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enoughness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from the world and he is internationally recognized for his signature coaching services; facilitating workshops at companies and institutions across the globe.</a:t>
            </a:r>
          </a:p>
          <a:p>
            <a:pPr marL="174625" indent="-174625" algn="just" fontAlgn="base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 fontAlgn="base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Noah is the ONLY author in history to have works published by HarperCollins, Hay House, Simon &amp; Schuster,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Mindvalley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Nightingale-Conant, and the Chicken Soup for the Soul publisher.</a:t>
            </a:r>
          </a:p>
          <a:p>
            <a:pPr algn="just" fontAlgn="base">
              <a:buClr>
                <a:srgbClr val="28A6DF"/>
              </a:buClr>
              <a:buSzPct val="120000"/>
            </a:pPr>
            <a:endParaRPr lang="en-US" sz="1200" dirty="0"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Working with Hollywood celebrities, 8-figure company CEOs, professional athletes, top executives and entrepreneurs, Noah’s coaching clients have added more than $2.7 Billion dollars in sales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0" i="0" dirty="0">
              <a:solidFill>
                <a:srgbClr val="272727"/>
              </a:solidFill>
              <a:effectLst/>
              <a:latin typeface="Montserrat" panose="00000500000000000000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0000500000000000000" pitchFamily="2" charset="0"/>
              </a:rPr>
              <a:t>From ABC and NBC to CBS and Fox, Noah St. John's influence as a motivational speaker is truly remarkable.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endParaRPr lang="en-US" sz="1200" b="1" dirty="0">
              <a:highlight>
                <a:srgbClr val="FFFF00"/>
              </a:highlight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latin typeface="Montserrat" panose="02000505000000020004" pitchFamily="2" charset="0"/>
            </a:endParaRPr>
          </a:p>
          <a:p>
            <a:pPr algn="just">
              <a:buClr>
                <a:srgbClr val="28A6DF"/>
              </a:buClr>
              <a:buSzPct val="120000"/>
            </a:pPr>
            <a:r>
              <a:rPr lang="en-US" sz="1200" b="1" dirty="0">
                <a:latin typeface="Montserrat" panose="02000505000000020004" pitchFamily="2" charset="0"/>
              </a:rPr>
              <a:t>Keynote Topics:</a:t>
            </a:r>
          </a:p>
          <a:p>
            <a:pPr algn="just">
              <a:buClr>
                <a:srgbClr val="28A6DF"/>
              </a:buClr>
              <a:buSzPct val="120000"/>
            </a:pPr>
            <a:endParaRPr lang="en-US" sz="1200" b="1" dirty="0">
              <a:latin typeface="Montserrat" panose="02000505000000020004" pitchFamily="2" charset="0"/>
            </a:endParaRP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i="0" dirty="0">
                <a:effectLst/>
                <a:latin typeface="Montserrat" panose="02000505000000020004" pitchFamily="2" charset="0"/>
              </a:rPr>
              <a:t>THE POWER HABITS® FOR ULTIMATE SUCCESS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2000505000000020004" pitchFamily="2" charset="0"/>
              </a:rPr>
              <a:t>THE POWER HABITS® OF LEGENDARY LEADERSHIP</a:t>
            </a:r>
          </a:p>
          <a:p>
            <a:pPr marL="174625" indent="-174625" algn="just">
              <a:buClr>
                <a:srgbClr val="28A6DF"/>
              </a:buClr>
              <a:buSzPct val="120000"/>
              <a:buFont typeface="Montserrat" panose="00000500000000000000" pitchFamily="50" charset="0"/>
              <a:buChar char="›"/>
            </a:pPr>
            <a:r>
              <a:rPr lang="en-US" sz="1200" dirty="0">
                <a:latin typeface="Montserrat" panose="02000505000000020004" pitchFamily="2" charset="0"/>
              </a:rPr>
              <a:t>THE POWER HABITS® TO SUPERCHARGE SALES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67E7FC-6AAE-4893-B49A-6C67D72D92B4}"/>
              </a:ext>
            </a:extLst>
          </p:cNvPr>
          <p:cNvGrpSpPr/>
          <p:nvPr/>
        </p:nvGrpSpPr>
        <p:grpSpPr>
          <a:xfrm>
            <a:off x="269895" y="3190934"/>
            <a:ext cx="4479040" cy="2082358"/>
            <a:chOff x="370049" y="3215479"/>
            <a:chExt cx="4479040" cy="2082358"/>
          </a:xfrm>
        </p:grpSpPr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81E9C843-D5FA-457E-B926-84EBA9EEFF56}"/>
                </a:ext>
              </a:extLst>
            </p:cNvPr>
            <p:cNvSpPr txBox="1">
              <a:spLocks/>
            </p:cNvSpPr>
            <p:nvPr/>
          </p:nvSpPr>
          <p:spPr>
            <a:xfrm>
              <a:off x="370049" y="3215479"/>
              <a:ext cx="4479040" cy="113068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LEMON MILK" panose="00000500000000000000" pitchFamily="50" charset="0"/>
                </a:rPr>
                <a:t>NOAH ST. JOHN</a:t>
              </a:r>
            </a:p>
            <a:p>
              <a:pPr algn="ctr"/>
              <a:r>
                <a:rPr lang="en-US" sz="1600" dirty="0">
                  <a:latin typeface="Montserrat" panose="02000505000000020004" pitchFamily="2" charset="0"/>
                </a:rPr>
                <a:t>Motivational Speaker</a:t>
              </a:r>
              <a:endParaRPr lang="en-US" dirty="0">
                <a:solidFill>
                  <a:schemeClr val="tx1"/>
                </a:solidFill>
                <a:latin typeface="Montserrat" panose="02000505000000020004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818E3ED-FBB4-4F0A-9B4F-EB0091C7D36C}"/>
                </a:ext>
              </a:extLst>
            </p:cNvPr>
            <p:cNvSpPr/>
            <p:nvPr/>
          </p:nvSpPr>
          <p:spPr>
            <a:xfrm>
              <a:off x="1569361" y="4372486"/>
              <a:ext cx="2080415" cy="32719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28A6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Montserrat" panose="00000500000000000000" pitchFamily="50" charset="0"/>
                </a:rPr>
                <a:t>$25,000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1C05B2D8-427C-4F4B-BFCA-85337D48C867}"/>
                </a:ext>
              </a:extLst>
            </p:cNvPr>
            <p:cNvSpPr txBox="1"/>
            <p:nvPr/>
          </p:nvSpPr>
          <p:spPr>
            <a:xfrm>
              <a:off x="809242" y="4790006"/>
              <a:ext cx="360640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LID4096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i="1" dirty="0">
                  <a:latin typeface="Montserrat" panose="00000500000000000000" pitchFamily="50" charset="0"/>
                </a:rPr>
                <a:t>*Client is responsible for ground transportation in event city, hotel accommodations and incidentals </a:t>
              </a:r>
            </a:p>
            <a:p>
              <a:pPr algn="ctr"/>
              <a:r>
                <a:rPr lang="en-US" sz="900" i="1" dirty="0">
                  <a:latin typeface="Montserrat" panose="00000500000000000000" pitchFamily="50" charset="0"/>
                </a:rPr>
                <a:t>for up to two nights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C00563-F78D-4CA8-B366-24E0BB5C42ED}"/>
              </a:ext>
            </a:extLst>
          </p:cNvPr>
          <p:cNvCxnSpPr>
            <a:cxnSpLocks/>
          </p:cNvCxnSpPr>
          <p:nvPr/>
        </p:nvCxnSpPr>
        <p:spPr>
          <a:xfrm>
            <a:off x="396356" y="4242349"/>
            <a:ext cx="42261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9EBE14FB-7318-B0FD-1BC2-AEE86998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77611" y="5380243"/>
            <a:ext cx="1143817" cy="114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6FC8DD6-CF9E-1C20-574B-85384EDAF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1228228" y="5396848"/>
            <a:ext cx="1143817" cy="114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3FF73CA7-0FD0-C6FC-DCF5-7AF3D9272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/>
        </p:blipFill>
        <p:spPr bwMode="auto">
          <a:xfrm>
            <a:off x="2509414" y="5396848"/>
            <a:ext cx="743960" cy="11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FE0B2AC-83C9-CE58-025E-2B495432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 l="3399" r="3399"/>
          <a:stretch/>
        </p:blipFill>
        <p:spPr bwMode="auto">
          <a:xfrm>
            <a:off x="3549622" y="5381997"/>
            <a:ext cx="808695" cy="115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191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LEMON MILK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Beasley</dc:creator>
  <cp:lastModifiedBy>Duncan Hesketh</cp:lastModifiedBy>
  <cp:revision>2</cp:revision>
  <dcterms:created xsi:type="dcterms:W3CDTF">2023-06-13T21:55:48Z</dcterms:created>
  <dcterms:modified xsi:type="dcterms:W3CDTF">2023-09-08T16:07:49Z</dcterms:modified>
</cp:coreProperties>
</file>