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519"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6327"/>
  </p:normalViewPr>
  <p:slideViewPr>
    <p:cSldViewPr snapToGrid="0">
      <p:cViewPr varScale="1">
        <p:scale>
          <a:sx n="122" d="100"/>
          <a:sy n="122" d="100"/>
        </p:scale>
        <p:origin x="114"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8B842E-6ED7-7743-AB72-A4E46F454A73}" type="datetimeFigureOut">
              <a:rPr lang="en-US" smtClean="0"/>
              <a:t>9/9/2023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763E7A-82C5-534C-B357-8D229C164109}" type="slidenum">
              <a:rPr lang="en-US" smtClean="0"/>
              <a:t>‹#›</a:t>
            </a:fld>
            <a:endParaRPr lang="en-US"/>
          </a:p>
        </p:txBody>
      </p:sp>
    </p:spTree>
    <p:extLst>
      <p:ext uri="{BB962C8B-B14F-4D97-AF65-F5344CB8AC3E}">
        <p14:creationId xmlns:p14="http://schemas.microsoft.com/office/powerpoint/2010/main" val="2187186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601F3D-6903-4616-973D-EA27DA31FBBB}" type="slidenum">
              <a:rPr lang="en-US" smtClean="0"/>
              <a:t>1</a:t>
            </a:fld>
            <a:endParaRPr lang="en-US"/>
          </a:p>
        </p:txBody>
      </p:sp>
    </p:spTree>
    <p:extLst>
      <p:ext uri="{BB962C8B-B14F-4D97-AF65-F5344CB8AC3E}">
        <p14:creationId xmlns:p14="http://schemas.microsoft.com/office/powerpoint/2010/main" val="1344440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C3142-BBD1-BC1B-FBD5-0986CF1F77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CBEB35F-6062-4039-6570-E6BAF088C4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5FC138-2B8A-816B-D657-DDA326D1B2AA}"/>
              </a:ext>
            </a:extLst>
          </p:cNvPr>
          <p:cNvSpPr>
            <a:spLocks noGrp="1"/>
          </p:cNvSpPr>
          <p:nvPr>
            <p:ph type="dt" sz="half" idx="10"/>
          </p:nvPr>
        </p:nvSpPr>
        <p:spPr/>
        <p:txBody>
          <a:bodyPr/>
          <a:lstStyle/>
          <a:p>
            <a:fld id="{04481063-1F93-7C4E-8D10-117B45D12DCE}" type="datetimeFigureOut">
              <a:rPr lang="en-US" smtClean="0"/>
              <a:t>9/9/2023</a:t>
            </a:fld>
            <a:endParaRPr lang="en-US"/>
          </a:p>
        </p:txBody>
      </p:sp>
      <p:sp>
        <p:nvSpPr>
          <p:cNvPr id="5" name="Footer Placeholder 4">
            <a:extLst>
              <a:ext uri="{FF2B5EF4-FFF2-40B4-BE49-F238E27FC236}">
                <a16:creationId xmlns:a16="http://schemas.microsoft.com/office/drawing/2014/main" id="{CB02C2D9-2216-791E-EACD-F6C01C8C94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F6D4F6-4B5D-99F1-E12D-65ECAB4FDD8A}"/>
              </a:ext>
            </a:extLst>
          </p:cNvPr>
          <p:cNvSpPr>
            <a:spLocks noGrp="1"/>
          </p:cNvSpPr>
          <p:nvPr>
            <p:ph type="sldNum" sz="quarter" idx="12"/>
          </p:nvPr>
        </p:nvSpPr>
        <p:spPr/>
        <p:txBody>
          <a:bodyPr/>
          <a:lstStyle/>
          <a:p>
            <a:fld id="{82BACB3B-FB71-3F45-B7C4-87311324B948}" type="slidenum">
              <a:rPr lang="en-US" smtClean="0"/>
              <a:t>‹#›</a:t>
            </a:fld>
            <a:endParaRPr lang="en-US"/>
          </a:p>
        </p:txBody>
      </p:sp>
    </p:spTree>
    <p:extLst>
      <p:ext uri="{BB962C8B-B14F-4D97-AF65-F5344CB8AC3E}">
        <p14:creationId xmlns:p14="http://schemas.microsoft.com/office/powerpoint/2010/main" val="2262837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3EE29-C1C1-EE2D-345D-36EACB6DD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218C8B9-FEA9-B977-6DD2-1D31DEE7C7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7B6144-7D9B-6C41-1AA5-33CA14624985}"/>
              </a:ext>
            </a:extLst>
          </p:cNvPr>
          <p:cNvSpPr>
            <a:spLocks noGrp="1"/>
          </p:cNvSpPr>
          <p:nvPr>
            <p:ph type="dt" sz="half" idx="10"/>
          </p:nvPr>
        </p:nvSpPr>
        <p:spPr/>
        <p:txBody>
          <a:bodyPr/>
          <a:lstStyle/>
          <a:p>
            <a:fld id="{04481063-1F93-7C4E-8D10-117B45D12DCE}" type="datetimeFigureOut">
              <a:rPr lang="en-US" smtClean="0"/>
              <a:t>9/9/2023</a:t>
            </a:fld>
            <a:endParaRPr lang="en-US"/>
          </a:p>
        </p:txBody>
      </p:sp>
      <p:sp>
        <p:nvSpPr>
          <p:cNvPr id="5" name="Footer Placeholder 4">
            <a:extLst>
              <a:ext uri="{FF2B5EF4-FFF2-40B4-BE49-F238E27FC236}">
                <a16:creationId xmlns:a16="http://schemas.microsoft.com/office/drawing/2014/main" id="{BBC458E3-13CE-B3E8-97BB-62910F09CF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5CB09F-EBC3-4378-0F95-4E535ABDC2AE}"/>
              </a:ext>
            </a:extLst>
          </p:cNvPr>
          <p:cNvSpPr>
            <a:spLocks noGrp="1"/>
          </p:cNvSpPr>
          <p:nvPr>
            <p:ph type="sldNum" sz="quarter" idx="12"/>
          </p:nvPr>
        </p:nvSpPr>
        <p:spPr/>
        <p:txBody>
          <a:bodyPr/>
          <a:lstStyle/>
          <a:p>
            <a:fld id="{82BACB3B-FB71-3F45-B7C4-87311324B948}" type="slidenum">
              <a:rPr lang="en-US" smtClean="0"/>
              <a:t>‹#›</a:t>
            </a:fld>
            <a:endParaRPr lang="en-US"/>
          </a:p>
        </p:txBody>
      </p:sp>
    </p:spTree>
    <p:extLst>
      <p:ext uri="{BB962C8B-B14F-4D97-AF65-F5344CB8AC3E}">
        <p14:creationId xmlns:p14="http://schemas.microsoft.com/office/powerpoint/2010/main" val="964946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10B7D0-0247-7131-DDE0-56223982A72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477F876-9BDF-A856-B968-6E3FFF4B5F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2C5DC2-42D2-2223-D3D7-F812707EBE52}"/>
              </a:ext>
            </a:extLst>
          </p:cNvPr>
          <p:cNvSpPr>
            <a:spLocks noGrp="1"/>
          </p:cNvSpPr>
          <p:nvPr>
            <p:ph type="dt" sz="half" idx="10"/>
          </p:nvPr>
        </p:nvSpPr>
        <p:spPr/>
        <p:txBody>
          <a:bodyPr/>
          <a:lstStyle/>
          <a:p>
            <a:fld id="{04481063-1F93-7C4E-8D10-117B45D12DCE}" type="datetimeFigureOut">
              <a:rPr lang="en-US" smtClean="0"/>
              <a:t>9/9/2023</a:t>
            </a:fld>
            <a:endParaRPr lang="en-US"/>
          </a:p>
        </p:txBody>
      </p:sp>
      <p:sp>
        <p:nvSpPr>
          <p:cNvPr id="5" name="Footer Placeholder 4">
            <a:extLst>
              <a:ext uri="{FF2B5EF4-FFF2-40B4-BE49-F238E27FC236}">
                <a16:creationId xmlns:a16="http://schemas.microsoft.com/office/drawing/2014/main" id="{9C5D1990-FC6E-E7A8-F7CB-C7E9A327CE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0983A0-ED7B-3AEA-1FC9-1D6DBA922018}"/>
              </a:ext>
            </a:extLst>
          </p:cNvPr>
          <p:cNvSpPr>
            <a:spLocks noGrp="1"/>
          </p:cNvSpPr>
          <p:nvPr>
            <p:ph type="sldNum" sz="quarter" idx="12"/>
          </p:nvPr>
        </p:nvSpPr>
        <p:spPr/>
        <p:txBody>
          <a:bodyPr/>
          <a:lstStyle/>
          <a:p>
            <a:fld id="{82BACB3B-FB71-3F45-B7C4-87311324B948}" type="slidenum">
              <a:rPr lang="en-US" smtClean="0"/>
              <a:t>‹#›</a:t>
            </a:fld>
            <a:endParaRPr lang="en-US"/>
          </a:p>
        </p:txBody>
      </p:sp>
    </p:spTree>
    <p:extLst>
      <p:ext uri="{BB962C8B-B14F-4D97-AF65-F5344CB8AC3E}">
        <p14:creationId xmlns:p14="http://schemas.microsoft.com/office/powerpoint/2010/main" val="2784660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EAA73-0DD0-DA77-DD9F-D55A52C657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039AA6-16AD-D2F1-9DA5-815C419181F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E834B5-FB05-3E67-C319-4A81593B0B16}"/>
              </a:ext>
            </a:extLst>
          </p:cNvPr>
          <p:cNvSpPr>
            <a:spLocks noGrp="1"/>
          </p:cNvSpPr>
          <p:nvPr>
            <p:ph type="dt" sz="half" idx="10"/>
          </p:nvPr>
        </p:nvSpPr>
        <p:spPr/>
        <p:txBody>
          <a:bodyPr/>
          <a:lstStyle/>
          <a:p>
            <a:fld id="{04481063-1F93-7C4E-8D10-117B45D12DCE}" type="datetimeFigureOut">
              <a:rPr lang="en-US" smtClean="0"/>
              <a:t>9/9/2023</a:t>
            </a:fld>
            <a:endParaRPr lang="en-US"/>
          </a:p>
        </p:txBody>
      </p:sp>
      <p:sp>
        <p:nvSpPr>
          <p:cNvPr id="5" name="Footer Placeholder 4">
            <a:extLst>
              <a:ext uri="{FF2B5EF4-FFF2-40B4-BE49-F238E27FC236}">
                <a16:creationId xmlns:a16="http://schemas.microsoft.com/office/drawing/2014/main" id="{D4E125E3-B71D-4EE0-DFFB-BF40B81847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DA42F2-3348-42F5-3EF5-D841F59086C9}"/>
              </a:ext>
            </a:extLst>
          </p:cNvPr>
          <p:cNvSpPr>
            <a:spLocks noGrp="1"/>
          </p:cNvSpPr>
          <p:nvPr>
            <p:ph type="sldNum" sz="quarter" idx="12"/>
          </p:nvPr>
        </p:nvSpPr>
        <p:spPr/>
        <p:txBody>
          <a:bodyPr/>
          <a:lstStyle/>
          <a:p>
            <a:fld id="{82BACB3B-FB71-3F45-B7C4-87311324B948}" type="slidenum">
              <a:rPr lang="en-US" smtClean="0"/>
              <a:t>‹#›</a:t>
            </a:fld>
            <a:endParaRPr lang="en-US"/>
          </a:p>
        </p:txBody>
      </p:sp>
    </p:spTree>
    <p:extLst>
      <p:ext uri="{BB962C8B-B14F-4D97-AF65-F5344CB8AC3E}">
        <p14:creationId xmlns:p14="http://schemas.microsoft.com/office/powerpoint/2010/main" val="1306778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767AC-6558-EDDB-3D9A-C2DFA1540E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C64D89-B9C5-CCEF-D0C0-83AE60D031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07D197-F5BF-3418-1334-148695127C5A}"/>
              </a:ext>
            </a:extLst>
          </p:cNvPr>
          <p:cNvSpPr>
            <a:spLocks noGrp="1"/>
          </p:cNvSpPr>
          <p:nvPr>
            <p:ph type="dt" sz="half" idx="10"/>
          </p:nvPr>
        </p:nvSpPr>
        <p:spPr/>
        <p:txBody>
          <a:bodyPr/>
          <a:lstStyle/>
          <a:p>
            <a:fld id="{04481063-1F93-7C4E-8D10-117B45D12DCE}" type="datetimeFigureOut">
              <a:rPr lang="en-US" smtClean="0"/>
              <a:t>9/9/2023</a:t>
            </a:fld>
            <a:endParaRPr lang="en-US"/>
          </a:p>
        </p:txBody>
      </p:sp>
      <p:sp>
        <p:nvSpPr>
          <p:cNvPr id="5" name="Footer Placeholder 4">
            <a:extLst>
              <a:ext uri="{FF2B5EF4-FFF2-40B4-BE49-F238E27FC236}">
                <a16:creationId xmlns:a16="http://schemas.microsoft.com/office/drawing/2014/main" id="{5E8D351F-176C-71E2-A33C-3781F21EB4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EA931F-3C9D-0C53-B824-ABB9DDA1565B}"/>
              </a:ext>
            </a:extLst>
          </p:cNvPr>
          <p:cNvSpPr>
            <a:spLocks noGrp="1"/>
          </p:cNvSpPr>
          <p:nvPr>
            <p:ph type="sldNum" sz="quarter" idx="12"/>
          </p:nvPr>
        </p:nvSpPr>
        <p:spPr/>
        <p:txBody>
          <a:bodyPr/>
          <a:lstStyle/>
          <a:p>
            <a:fld id="{82BACB3B-FB71-3F45-B7C4-87311324B948}" type="slidenum">
              <a:rPr lang="en-US" smtClean="0"/>
              <a:t>‹#›</a:t>
            </a:fld>
            <a:endParaRPr lang="en-US"/>
          </a:p>
        </p:txBody>
      </p:sp>
    </p:spTree>
    <p:extLst>
      <p:ext uri="{BB962C8B-B14F-4D97-AF65-F5344CB8AC3E}">
        <p14:creationId xmlns:p14="http://schemas.microsoft.com/office/powerpoint/2010/main" val="1153294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13B86-B909-C0DD-B9DF-98F875F973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54E63C-AD92-8AEA-CEA0-070204134C9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04BEFC-ACFF-FE47-CA09-178CED6FB0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017C73-71B1-6EDD-C678-037BC7CC043F}"/>
              </a:ext>
            </a:extLst>
          </p:cNvPr>
          <p:cNvSpPr>
            <a:spLocks noGrp="1"/>
          </p:cNvSpPr>
          <p:nvPr>
            <p:ph type="dt" sz="half" idx="10"/>
          </p:nvPr>
        </p:nvSpPr>
        <p:spPr/>
        <p:txBody>
          <a:bodyPr/>
          <a:lstStyle/>
          <a:p>
            <a:fld id="{04481063-1F93-7C4E-8D10-117B45D12DCE}" type="datetimeFigureOut">
              <a:rPr lang="en-US" smtClean="0"/>
              <a:t>9/9/2023</a:t>
            </a:fld>
            <a:endParaRPr lang="en-US"/>
          </a:p>
        </p:txBody>
      </p:sp>
      <p:sp>
        <p:nvSpPr>
          <p:cNvPr id="6" name="Footer Placeholder 5">
            <a:extLst>
              <a:ext uri="{FF2B5EF4-FFF2-40B4-BE49-F238E27FC236}">
                <a16:creationId xmlns:a16="http://schemas.microsoft.com/office/drawing/2014/main" id="{41B89591-C3E1-04DA-EF74-88E308F197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57041C-3755-FB97-93AA-AEAF12C02176}"/>
              </a:ext>
            </a:extLst>
          </p:cNvPr>
          <p:cNvSpPr>
            <a:spLocks noGrp="1"/>
          </p:cNvSpPr>
          <p:nvPr>
            <p:ph type="sldNum" sz="quarter" idx="12"/>
          </p:nvPr>
        </p:nvSpPr>
        <p:spPr/>
        <p:txBody>
          <a:bodyPr/>
          <a:lstStyle/>
          <a:p>
            <a:fld id="{82BACB3B-FB71-3F45-B7C4-87311324B948}" type="slidenum">
              <a:rPr lang="en-US" smtClean="0"/>
              <a:t>‹#›</a:t>
            </a:fld>
            <a:endParaRPr lang="en-US"/>
          </a:p>
        </p:txBody>
      </p:sp>
    </p:spTree>
    <p:extLst>
      <p:ext uri="{BB962C8B-B14F-4D97-AF65-F5344CB8AC3E}">
        <p14:creationId xmlns:p14="http://schemas.microsoft.com/office/powerpoint/2010/main" val="3186768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90E39-8D1C-612B-BB60-8A9DED8E57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85C0DC-A5AA-8E37-2E4E-DE6F22522B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BCF49D-3075-356C-8596-D403B436E8B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7CE5CC0-61C5-485F-736B-F85DD079DD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84416C-310F-445E-DDF4-6791993B358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7F48990-2BC1-F416-0626-ADA1167332ED}"/>
              </a:ext>
            </a:extLst>
          </p:cNvPr>
          <p:cNvSpPr>
            <a:spLocks noGrp="1"/>
          </p:cNvSpPr>
          <p:nvPr>
            <p:ph type="dt" sz="half" idx="10"/>
          </p:nvPr>
        </p:nvSpPr>
        <p:spPr/>
        <p:txBody>
          <a:bodyPr/>
          <a:lstStyle/>
          <a:p>
            <a:fld id="{04481063-1F93-7C4E-8D10-117B45D12DCE}" type="datetimeFigureOut">
              <a:rPr lang="en-US" smtClean="0"/>
              <a:t>9/9/2023</a:t>
            </a:fld>
            <a:endParaRPr lang="en-US"/>
          </a:p>
        </p:txBody>
      </p:sp>
      <p:sp>
        <p:nvSpPr>
          <p:cNvPr id="8" name="Footer Placeholder 7">
            <a:extLst>
              <a:ext uri="{FF2B5EF4-FFF2-40B4-BE49-F238E27FC236}">
                <a16:creationId xmlns:a16="http://schemas.microsoft.com/office/drawing/2014/main" id="{E305DC1C-B7C2-F211-5A84-5A044ECCB80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4AE2F1-98C4-5ABE-DB55-1EB6BB35249D}"/>
              </a:ext>
            </a:extLst>
          </p:cNvPr>
          <p:cNvSpPr>
            <a:spLocks noGrp="1"/>
          </p:cNvSpPr>
          <p:nvPr>
            <p:ph type="sldNum" sz="quarter" idx="12"/>
          </p:nvPr>
        </p:nvSpPr>
        <p:spPr/>
        <p:txBody>
          <a:bodyPr/>
          <a:lstStyle/>
          <a:p>
            <a:fld id="{82BACB3B-FB71-3F45-B7C4-87311324B948}" type="slidenum">
              <a:rPr lang="en-US" smtClean="0"/>
              <a:t>‹#›</a:t>
            </a:fld>
            <a:endParaRPr lang="en-US"/>
          </a:p>
        </p:txBody>
      </p:sp>
    </p:spTree>
    <p:extLst>
      <p:ext uri="{BB962C8B-B14F-4D97-AF65-F5344CB8AC3E}">
        <p14:creationId xmlns:p14="http://schemas.microsoft.com/office/powerpoint/2010/main" val="1016091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8CB90-32DE-765C-6D5E-19DF3D45FF2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97AF563-7468-49DC-14CD-8992F8F293F4}"/>
              </a:ext>
            </a:extLst>
          </p:cNvPr>
          <p:cNvSpPr>
            <a:spLocks noGrp="1"/>
          </p:cNvSpPr>
          <p:nvPr>
            <p:ph type="dt" sz="half" idx="10"/>
          </p:nvPr>
        </p:nvSpPr>
        <p:spPr/>
        <p:txBody>
          <a:bodyPr/>
          <a:lstStyle/>
          <a:p>
            <a:fld id="{04481063-1F93-7C4E-8D10-117B45D12DCE}" type="datetimeFigureOut">
              <a:rPr lang="en-US" smtClean="0"/>
              <a:t>9/9/2023</a:t>
            </a:fld>
            <a:endParaRPr lang="en-US"/>
          </a:p>
        </p:txBody>
      </p:sp>
      <p:sp>
        <p:nvSpPr>
          <p:cNvPr id="4" name="Footer Placeholder 3">
            <a:extLst>
              <a:ext uri="{FF2B5EF4-FFF2-40B4-BE49-F238E27FC236}">
                <a16:creationId xmlns:a16="http://schemas.microsoft.com/office/drawing/2014/main" id="{3137B3A5-F882-F5FA-F7FA-85BABFDF84E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3FE941A-9583-7028-FAB8-2D5C55710375}"/>
              </a:ext>
            </a:extLst>
          </p:cNvPr>
          <p:cNvSpPr>
            <a:spLocks noGrp="1"/>
          </p:cNvSpPr>
          <p:nvPr>
            <p:ph type="sldNum" sz="quarter" idx="12"/>
          </p:nvPr>
        </p:nvSpPr>
        <p:spPr/>
        <p:txBody>
          <a:bodyPr/>
          <a:lstStyle/>
          <a:p>
            <a:fld id="{82BACB3B-FB71-3F45-B7C4-87311324B948}" type="slidenum">
              <a:rPr lang="en-US" smtClean="0"/>
              <a:t>‹#›</a:t>
            </a:fld>
            <a:endParaRPr lang="en-US"/>
          </a:p>
        </p:txBody>
      </p:sp>
    </p:spTree>
    <p:extLst>
      <p:ext uri="{BB962C8B-B14F-4D97-AF65-F5344CB8AC3E}">
        <p14:creationId xmlns:p14="http://schemas.microsoft.com/office/powerpoint/2010/main" val="1654926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F33998-1DB0-36CA-4835-D0859FEE6FF4}"/>
              </a:ext>
            </a:extLst>
          </p:cNvPr>
          <p:cNvSpPr>
            <a:spLocks noGrp="1"/>
          </p:cNvSpPr>
          <p:nvPr>
            <p:ph type="dt" sz="half" idx="10"/>
          </p:nvPr>
        </p:nvSpPr>
        <p:spPr/>
        <p:txBody>
          <a:bodyPr/>
          <a:lstStyle/>
          <a:p>
            <a:fld id="{04481063-1F93-7C4E-8D10-117B45D12DCE}" type="datetimeFigureOut">
              <a:rPr lang="en-US" smtClean="0"/>
              <a:t>9/9/2023</a:t>
            </a:fld>
            <a:endParaRPr lang="en-US"/>
          </a:p>
        </p:txBody>
      </p:sp>
      <p:sp>
        <p:nvSpPr>
          <p:cNvPr id="3" name="Footer Placeholder 2">
            <a:extLst>
              <a:ext uri="{FF2B5EF4-FFF2-40B4-BE49-F238E27FC236}">
                <a16:creationId xmlns:a16="http://schemas.microsoft.com/office/drawing/2014/main" id="{C8E59BAC-4165-B1F0-CF5B-560A958859F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4879D6-EDAA-4831-733F-1103003F9822}"/>
              </a:ext>
            </a:extLst>
          </p:cNvPr>
          <p:cNvSpPr>
            <a:spLocks noGrp="1"/>
          </p:cNvSpPr>
          <p:nvPr>
            <p:ph type="sldNum" sz="quarter" idx="12"/>
          </p:nvPr>
        </p:nvSpPr>
        <p:spPr/>
        <p:txBody>
          <a:bodyPr/>
          <a:lstStyle/>
          <a:p>
            <a:fld id="{82BACB3B-FB71-3F45-B7C4-87311324B948}" type="slidenum">
              <a:rPr lang="en-US" smtClean="0"/>
              <a:t>‹#›</a:t>
            </a:fld>
            <a:endParaRPr lang="en-US"/>
          </a:p>
        </p:txBody>
      </p:sp>
    </p:spTree>
    <p:extLst>
      <p:ext uri="{BB962C8B-B14F-4D97-AF65-F5344CB8AC3E}">
        <p14:creationId xmlns:p14="http://schemas.microsoft.com/office/powerpoint/2010/main" val="356029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1C858-D34C-2AB8-AF47-A8E5EEF147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0EC19E-9034-6285-24AD-C2A56470D5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CFF8BB6-CCE4-CBFE-F6B5-2819C64F2D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1B05E1-7920-DE41-1954-D831DFC4A26E}"/>
              </a:ext>
            </a:extLst>
          </p:cNvPr>
          <p:cNvSpPr>
            <a:spLocks noGrp="1"/>
          </p:cNvSpPr>
          <p:nvPr>
            <p:ph type="dt" sz="half" idx="10"/>
          </p:nvPr>
        </p:nvSpPr>
        <p:spPr/>
        <p:txBody>
          <a:bodyPr/>
          <a:lstStyle/>
          <a:p>
            <a:fld id="{04481063-1F93-7C4E-8D10-117B45D12DCE}" type="datetimeFigureOut">
              <a:rPr lang="en-US" smtClean="0"/>
              <a:t>9/9/2023</a:t>
            </a:fld>
            <a:endParaRPr lang="en-US"/>
          </a:p>
        </p:txBody>
      </p:sp>
      <p:sp>
        <p:nvSpPr>
          <p:cNvPr id="6" name="Footer Placeholder 5">
            <a:extLst>
              <a:ext uri="{FF2B5EF4-FFF2-40B4-BE49-F238E27FC236}">
                <a16:creationId xmlns:a16="http://schemas.microsoft.com/office/drawing/2014/main" id="{8416219B-7038-CE44-656A-053F937ED5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2CF4E5-75F1-B805-D1ED-CD5785F1A10F}"/>
              </a:ext>
            </a:extLst>
          </p:cNvPr>
          <p:cNvSpPr>
            <a:spLocks noGrp="1"/>
          </p:cNvSpPr>
          <p:nvPr>
            <p:ph type="sldNum" sz="quarter" idx="12"/>
          </p:nvPr>
        </p:nvSpPr>
        <p:spPr/>
        <p:txBody>
          <a:bodyPr/>
          <a:lstStyle/>
          <a:p>
            <a:fld id="{82BACB3B-FB71-3F45-B7C4-87311324B948}" type="slidenum">
              <a:rPr lang="en-US" smtClean="0"/>
              <a:t>‹#›</a:t>
            </a:fld>
            <a:endParaRPr lang="en-US"/>
          </a:p>
        </p:txBody>
      </p:sp>
    </p:spTree>
    <p:extLst>
      <p:ext uri="{BB962C8B-B14F-4D97-AF65-F5344CB8AC3E}">
        <p14:creationId xmlns:p14="http://schemas.microsoft.com/office/powerpoint/2010/main" val="397957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BF7BB-45CA-4514-F4A3-528822B879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C9AB47-4333-AE3E-869C-FBC84E7C7A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E92083-E23B-52CE-21BD-169EAF9FA2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39CD17-CDCC-8D8D-C576-B32488D6E095}"/>
              </a:ext>
            </a:extLst>
          </p:cNvPr>
          <p:cNvSpPr>
            <a:spLocks noGrp="1"/>
          </p:cNvSpPr>
          <p:nvPr>
            <p:ph type="dt" sz="half" idx="10"/>
          </p:nvPr>
        </p:nvSpPr>
        <p:spPr/>
        <p:txBody>
          <a:bodyPr/>
          <a:lstStyle/>
          <a:p>
            <a:fld id="{04481063-1F93-7C4E-8D10-117B45D12DCE}" type="datetimeFigureOut">
              <a:rPr lang="en-US" smtClean="0"/>
              <a:t>9/9/2023</a:t>
            </a:fld>
            <a:endParaRPr lang="en-US"/>
          </a:p>
        </p:txBody>
      </p:sp>
      <p:sp>
        <p:nvSpPr>
          <p:cNvPr id="6" name="Footer Placeholder 5">
            <a:extLst>
              <a:ext uri="{FF2B5EF4-FFF2-40B4-BE49-F238E27FC236}">
                <a16:creationId xmlns:a16="http://schemas.microsoft.com/office/drawing/2014/main" id="{20A6CFAD-6624-B595-741A-93605DBEDB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78AFB8-0730-3E04-C9F5-E1238D816DB3}"/>
              </a:ext>
            </a:extLst>
          </p:cNvPr>
          <p:cNvSpPr>
            <a:spLocks noGrp="1"/>
          </p:cNvSpPr>
          <p:nvPr>
            <p:ph type="sldNum" sz="quarter" idx="12"/>
          </p:nvPr>
        </p:nvSpPr>
        <p:spPr/>
        <p:txBody>
          <a:bodyPr/>
          <a:lstStyle/>
          <a:p>
            <a:fld id="{82BACB3B-FB71-3F45-B7C4-87311324B948}" type="slidenum">
              <a:rPr lang="en-US" smtClean="0"/>
              <a:t>‹#›</a:t>
            </a:fld>
            <a:endParaRPr lang="en-US"/>
          </a:p>
        </p:txBody>
      </p:sp>
    </p:spTree>
    <p:extLst>
      <p:ext uri="{BB962C8B-B14F-4D97-AF65-F5344CB8AC3E}">
        <p14:creationId xmlns:p14="http://schemas.microsoft.com/office/powerpoint/2010/main" val="2945787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2624B9-8768-F8D7-BBCF-8EC3141C28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2751D86-6C8D-E614-E8F9-B66375F786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D5B54E-4E4F-BCDC-956C-F08504D32D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481063-1F93-7C4E-8D10-117B45D12DCE}" type="datetimeFigureOut">
              <a:rPr lang="en-US" smtClean="0"/>
              <a:t>9/9/2023</a:t>
            </a:fld>
            <a:endParaRPr lang="en-US"/>
          </a:p>
        </p:txBody>
      </p:sp>
      <p:sp>
        <p:nvSpPr>
          <p:cNvPr id="5" name="Footer Placeholder 4">
            <a:extLst>
              <a:ext uri="{FF2B5EF4-FFF2-40B4-BE49-F238E27FC236}">
                <a16:creationId xmlns:a16="http://schemas.microsoft.com/office/drawing/2014/main" id="{02D01D05-4561-206E-308F-3373F23C1F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D07705D-AECB-825F-B8A4-C29508DF66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BACB3B-FB71-3F45-B7C4-87311324B948}" type="slidenum">
              <a:rPr lang="en-US" smtClean="0"/>
              <a:t>‹#›</a:t>
            </a:fld>
            <a:endParaRPr lang="en-US"/>
          </a:p>
        </p:txBody>
      </p:sp>
    </p:spTree>
    <p:extLst>
      <p:ext uri="{BB962C8B-B14F-4D97-AF65-F5344CB8AC3E}">
        <p14:creationId xmlns:p14="http://schemas.microsoft.com/office/powerpoint/2010/main" val="1806449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vimeo.com/86339230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4B279F16-E5C7-EB4F-B319-E0E7F51F0E91}"/>
              </a:ext>
            </a:extLst>
          </p:cNvPr>
          <p:cNvPicPr>
            <a:picLocks noChangeAspect="1" noChangeArrowheads="1"/>
          </p:cNvPicPr>
          <p:nvPr/>
        </p:nvPicPr>
        <p:blipFill>
          <a:blip r:embed="rId3"/>
          <a:srcRect l="17125" r="17125"/>
          <a:stretch/>
        </p:blipFill>
        <p:spPr bwMode="auto">
          <a:xfrm>
            <a:off x="1238886" y="702588"/>
            <a:ext cx="2546013" cy="2542708"/>
          </a:xfrm>
          <a:prstGeom prst="ellipse">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052B9A0B-05B2-4030-9BE6-25613BECE91B}"/>
              </a:ext>
            </a:extLst>
          </p:cNvPr>
          <p:cNvSpPr>
            <a:spLocks noGrp="1"/>
          </p:cNvSpPr>
          <p:nvPr>
            <p:ph type="sldNum" sz="quarter" idx="12"/>
          </p:nvPr>
        </p:nvSpPr>
        <p:spPr/>
        <p:txBody>
          <a:bodyPr/>
          <a:lstStyle/>
          <a:p>
            <a:fld id="{AE9247E1-8B9F-43C5-AC1A-30D5214D3D98}" type="slidenum">
              <a:rPr lang="en-US" smtClean="0"/>
              <a:pPr/>
              <a:t>1</a:t>
            </a:fld>
            <a:endParaRPr lang="en-US"/>
          </a:p>
        </p:txBody>
      </p:sp>
      <p:sp>
        <p:nvSpPr>
          <p:cNvPr id="62" name="TextBox 61">
            <a:extLst>
              <a:ext uri="{FF2B5EF4-FFF2-40B4-BE49-F238E27FC236}">
                <a16:creationId xmlns:a16="http://schemas.microsoft.com/office/drawing/2014/main" id="{40D2AC0E-8BFB-401F-9FD6-A4E562C4778D}"/>
              </a:ext>
            </a:extLst>
          </p:cNvPr>
          <p:cNvSpPr txBox="1"/>
          <p:nvPr/>
        </p:nvSpPr>
        <p:spPr>
          <a:xfrm>
            <a:off x="85825" y="5045775"/>
            <a:ext cx="5047488" cy="276999"/>
          </a:xfrm>
          <a:prstGeom prst="rect">
            <a:avLst/>
          </a:prstGeom>
          <a:noFill/>
        </p:spPr>
        <p:txBody>
          <a:bodyPr wrap="square">
            <a:spAutoFit/>
          </a:bodyPr>
          <a:lstStyle/>
          <a:p>
            <a:pPr marL="174625" indent="-174625" algn="just">
              <a:buClr>
                <a:srgbClr val="28A6DF"/>
              </a:buClr>
              <a:buSzPct val="120000"/>
              <a:buFont typeface="Montserrat" panose="00000500000000000000" pitchFamily="50" charset="0"/>
              <a:buChar char="›"/>
            </a:pPr>
            <a:endParaRPr lang="en-US" sz="1200" i="1" dirty="0">
              <a:latin typeface="Montserrat" panose="00000500000000000000" pitchFamily="50" charset="0"/>
            </a:endParaRPr>
          </a:p>
        </p:txBody>
      </p:sp>
      <p:sp>
        <p:nvSpPr>
          <p:cNvPr id="15" name="TextBox 14">
            <a:extLst>
              <a:ext uri="{FF2B5EF4-FFF2-40B4-BE49-F238E27FC236}">
                <a16:creationId xmlns:a16="http://schemas.microsoft.com/office/drawing/2014/main" id="{60BA598E-9998-4697-8480-B444D32C63CE}"/>
              </a:ext>
            </a:extLst>
          </p:cNvPr>
          <p:cNvSpPr txBox="1"/>
          <p:nvPr/>
        </p:nvSpPr>
        <p:spPr>
          <a:xfrm>
            <a:off x="4736060" y="1390441"/>
            <a:ext cx="7059584" cy="3600986"/>
          </a:xfrm>
          <a:prstGeom prst="rect">
            <a:avLst/>
          </a:prstGeom>
          <a:noFill/>
        </p:spPr>
        <p:txBody>
          <a:bodyPr wrap="square">
            <a:spAutoFit/>
          </a:bodyPr>
          <a:lstStyle/>
          <a:p>
            <a:pPr algn="just">
              <a:buClr>
                <a:srgbClr val="28A6DF"/>
              </a:buClr>
              <a:buSzPct val="120000"/>
            </a:pPr>
            <a:r>
              <a:rPr lang="en-US" sz="1200" b="1" dirty="0">
                <a:solidFill>
                  <a:srgbClr val="28A6DF"/>
                </a:solidFill>
                <a:latin typeface="Montserrat" panose="02000505000000020004" pitchFamily="2" charset="0"/>
                <a:hlinkClick r:id="rId4"/>
              </a:rPr>
              <a:t>Watch Marie Hale: Speaker Showreel</a:t>
            </a:r>
            <a:endParaRPr lang="en-US" sz="1200" dirty="0">
              <a:solidFill>
                <a:srgbClr val="28A6DF"/>
              </a:solidFill>
              <a:latin typeface="Montserrat" panose="02000505000000020004" pitchFamily="2" charset="0"/>
            </a:endParaRPr>
          </a:p>
          <a:p>
            <a:pPr algn="just">
              <a:buClr>
                <a:srgbClr val="28A6DF"/>
              </a:buClr>
              <a:buSzPct val="120000"/>
            </a:pPr>
            <a:endParaRPr lang="en-US" sz="1200" dirty="0">
              <a:highlight>
                <a:srgbClr val="FFFF00"/>
              </a:highlight>
              <a:latin typeface="Montserrat" panose="00000500000000000000" pitchFamily="2" charset="0"/>
            </a:endParaRPr>
          </a:p>
          <a:p>
            <a:pPr marL="174625" indent="-174625" algn="just">
              <a:buClr>
                <a:srgbClr val="28A6DF"/>
              </a:buClr>
              <a:buSzPct val="120000"/>
              <a:buFont typeface="Montserrat" panose="00000500000000000000" pitchFamily="50" charset="0"/>
              <a:buChar char="›"/>
            </a:pPr>
            <a:r>
              <a:rPr lang="en-US" sz="1200" dirty="0">
                <a:latin typeface="Montserrat" panose="00000500000000000000" pitchFamily="2" charset="0"/>
              </a:rPr>
              <a:t>For more than 20 years, Marie Hale revolutionized small business marketing and sales in the Chicagoland area and nationally with her no-nonsense sales and marketing approaches and speeches.</a:t>
            </a:r>
          </a:p>
          <a:p>
            <a:pPr marL="174625" indent="-174625" algn="just">
              <a:buClr>
                <a:srgbClr val="28A6DF"/>
              </a:buClr>
              <a:buSzPct val="120000"/>
              <a:buFont typeface="Montserrat" panose="00000500000000000000" pitchFamily="50" charset="0"/>
              <a:buChar char="›"/>
            </a:pPr>
            <a:endParaRPr lang="en-US" sz="1200" dirty="0">
              <a:latin typeface="Montserrat" panose="00000500000000000000" pitchFamily="2" charset="0"/>
            </a:endParaRPr>
          </a:p>
          <a:p>
            <a:pPr marL="174625" indent="-174625" algn="just">
              <a:buClr>
                <a:srgbClr val="28A6DF"/>
              </a:buClr>
              <a:buSzPct val="120000"/>
              <a:buFont typeface="Montserrat" panose="00000500000000000000" pitchFamily="50" charset="0"/>
              <a:buChar char="›"/>
            </a:pPr>
            <a:r>
              <a:rPr lang="en-US" sz="1200" dirty="0">
                <a:latin typeface="Montserrat" panose="00000500000000000000" pitchFamily="2" charset="0"/>
              </a:rPr>
              <a:t>Marie Hale ability to tell her story of dreams coming true and unimaginable loss gives her the ability to connect to audiences at every level, causing the kind of change that is felt long after the event is over.</a:t>
            </a:r>
          </a:p>
          <a:p>
            <a:pPr marL="174625" indent="-174625" algn="just">
              <a:buClr>
                <a:srgbClr val="28A6DF"/>
              </a:buClr>
              <a:buSzPct val="120000"/>
              <a:buFont typeface="Montserrat" panose="00000500000000000000" pitchFamily="50" charset="0"/>
              <a:buChar char="›"/>
            </a:pPr>
            <a:endParaRPr lang="en-US" sz="1200" dirty="0">
              <a:latin typeface="Montserrat" panose="00000500000000000000" pitchFamily="2" charset="0"/>
            </a:endParaRPr>
          </a:p>
          <a:p>
            <a:pPr marL="174625" indent="-174625" algn="just">
              <a:buClr>
                <a:srgbClr val="28A6DF"/>
              </a:buClr>
              <a:buSzPct val="120000"/>
              <a:buFont typeface="Montserrat" panose="00000500000000000000" pitchFamily="50" charset="0"/>
              <a:buChar char="›"/>
            </a:pPr>
            <a:r>
              <a:rPr lang="en-US" sz="1200" dirty="0">
                <a:latin typeface="Montserrat" panose="00000500000000000000" pitchFamily="2" charset="0"/>
              </a:rPr>
              <a:t>Providing deep insights and conversations about the power of resilience. As the world keeps changing, we must stop pivoting and start learning to pirouette into deeper relationships, innovation, and better results.</a:t>
            </a:r>
          </a:p>
          <a:p>
            <a:pPr marL="174625" indent="-174625" algn="just">
              <a:buClr>
                <a:srgbClr val="28A6DF"/>
              </a:buClr>
              <a:buSzPct val="120000"/>
              <a:buFont typeface="Montserrat" panose="00000500000000000000" pitchFamily="50" charset="0"/>
              <a:buChar char="›"/>
            </a:pPr>
            <a:endParaRPr lang="en-US" sz="1200" dirty="0">
              <a:solidFill>
                <a:srgbClr val="000000"/>
              </a:solidFill>
              <a:latin typeface="Montserrat" panose="00000500000000000000" pitchFamily="2" charset="0"/>
            </a:endParaRPr>
          </a:p>
          <a:p>
            <a:pPr marL="174625" indent="-174625" algn="just">
              <a:buClr>
                <a:srgbClr val="28A6DF"/>
              </a:buClr>
              <a:buSzPct val="120000"/>
              <a:buFont typeface="Montserrat" panose="00000500000000000000" pitchFamily="50" charset="0"/>
              <a:buChar char="›"/>
            </a:pPr>
            <a:r>
              <a:rPr lang="en-US" sz="1200" dirty="0">
                <a:latin typeface="Montserrat" panose="00000500000000000000" pitchFamily="2" charset="0"/>
              </a:rPr>
              <a:t>Hear what needs to change from Marie’s point of view and find out how to become a leader of the national movement to support working parents.</a:t>
            </a:r>
            <a:endParaRPr lang="en-US" sz="1200" i="1" dirty="0">
              <a:latin typeface="Montserrat" panose="00000500000000000000" pitchFamily="2" charset="0"/>
            </a:endParaRPr>
          </a:p>
          <a:p>
            <a:pPr algn="just">
              <a:buClr>
                <a:srgbClr val="28A6DF"/>
              </a:buClr>
              <a:buSzPct val="120000"/>
            </a:pPr>
            <a:endParaRPr lang="en-US" sz="1200" b="1" dirty="0">
              <a:latin typeface="Montserrat" panose="02000505000000020004" pitchFamily="2" charset="0"/>
            </a:endParaRPr>
          </a:p>
          <a:p>
            <a:pPr algn="just">
              <a:buClr>
                <a:srgbClr val="28A6DF"/>
              </a:buClr>
              <a:buSzPct val="120000"/>
            </a:pPr>
            <a:r>
              <a:rPr lang="en-US" sz="1200" b="1" dirty="0">
                <a:latin typeface="Montserrat" panose="02000505000000020004" pitchFamily="2" charset="0"/>
              </a:rPr>
              <a:t>Sample Keynote Topics:</a:t>
            </a:r>
          </a:p>
          <a:p>
            <a:pPr marL="174625" indent="-174625" algn="just">
              <a:buClr>
                <a:srgbClr val="28A6DF"/>
              </a:buClr>
              <a:buSzPct val="120000"/>
              <a:buFont typeface="Montserrat" panose="00000500000000000000" pitchFamily="50" charset="0"/>
              <a:buChar char="›"/>
            </a:pPr>
            <a:r>
              <a:rPr lang="en-US" sz="1200" dirty="0">
                <a:latin typeface="Montserrat" panose="00000500000000000000" pitchFamily="2" charset="0"/>
              </a:rPr>
              <a:t>Resilience Doesn't Roar</a:t>
            </a:r>
          </a:p>
        </p:txBody>
      </p:sp>
      <p:grpSp>
        <p:nvGrpSpPr>
          <p:cNvPr id="11" name="Group 10">
            <a:extLst>
              <a:ext uri="{FF2B5EF4-FFF2-40B4-BE49-F238E27FC236}">
                <a16:creationId xmlns:a16="http://schemas.microsoft.com/office/drawing/2014/main" id="{0267E7FC-6AAE-4893-B49A-6C67D72D92B4}"/>
              </a:ext>
            </a:extLst>
          </p:cNvPr>
          <p:cNvGrpSpPr/>
          <p:nvPr/>
        </p:nvGrpSpPr>
        <p:grpSpPr>
          <a:xfrm>
            <a:off x="269895" y="3190934"/>
            <a:ext cx="4479040" cy="2082358"/>
            <a:chOff x="370049" y="3215479"/>
            <a:chExt cx="4479040" cy="2082358"/>
          </a:xfrm>
        </p:grpSpPr>
        <p:sp>
          <p:nvSpPr>
            <p:cNvPr id="12" name="Title 1">
              <a:extLst>
                <a:ext uri="{FF2B5EF4-FFF2-40B4-BE49-F238E27FC236}">
                  <a16:creationId xmlns:a16="http://schemas.microsoft.com/office/drawing/2014/main" id="{81E9C843-D5FA-457E-B926-84EBA9EEFF56}"/>
                </a:ext>
              </a:extLst>
            </p:cNvPr>
            <p:cNvSpPr txBox="1">
              <a:spLocks/>
            </p:cNvSpPr>
            <p:nvPr/>
          </p:nvSpPr>
          <p:spPr>
            <a:xfrm>
              <a:off x="370049" y="3215479"/>
              <a:ext cx="4479040" cy="1130688"/>
            </a:xfrm>
            <a:prstGeom prst="rect">
              <a:avLst/>
            </a:prstGeom>
          </p:spPr>
          <p:txBody>
            <a:bodyPr vert="horz" lIns="91440" tIns="45720" rIns="91440" bIns="45720" rtlCol="0" anchor="ctr">
              <a:noAutofit/>
            </a:bodyPr>
            <a:lst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b="1" i="0" dirty="0">
                  <a:solidFill>
                    <a:srgbClr val="000000"/>
                  </a:solidFill>
                  <a:effectLst/>
                  <a:latin typeface="Montserrat" panose="00000500000000000000" pitchFamily="2" charset="0"/>
                </a:rPr>
                <a:t>MARIE HALE</a:t>
              </a:r>
            </a:p>
            <a:p>
              <a:pPr algn="ctr"/>
              <a:r>
                <a:rPr lang="en-US" sz="1600" dirty="0">
                  <a:solidFill>
                    <a:schemeClr val="tx1"/>
                  </a:solidFill>
                  <a:latin typeface="Montserrat" panose="02000505000000020004" pitchFamily="2" charset="0"/>
                </a:rPr>
                <a:t>Sales &amp; Marketing Speaker</a:t>
              </a:r>
            </a:p>
          </p:txBody>
        </p:sp>
        <p:sp>
          <p:nvSpPr>
            <p:cNvPr id="13" name="Rectangle: Rounded Corners 12">
              <a:extLst>
                <a:ext uri="{FF2B5EF4-FFF2-40B4-BE49-F238E27FC236}">
                  <a16:creationId xmlns:a16="http://schemas.microsoft.com/office/drawing/2014/main" id="{5818E3ED-FBB4-4F0A-9B4F-EB0091C7D36C}"/>
                </a:ext>
              </a:extLst>
            </p:cNvPr>
            <p:cNvSpPr/>
            <p:nvPr/>
          </p:nvSpPr>
          <p:spPr>
            <a:xfrm>
              <a:off x="1569361" y="4372486"/>
              <a:ext cx="2080415" cy="327194"/>
            </a:xfrm>
            <a:prstGeom prst="roundRect">
              <a:avLst>
                <a:gd name="adj" fmla="val 50000"/>
              </a:avLst>
            </a:prstGeom>
            <a:noFill/>
            <a:ln w="28575">
              <a:solidFill>
                <a:srgbClr val="28A6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LID4096"/>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dirty="0">
                  <a:solidFill>
                    <a:schemeClr val="tx1"/>
                  </a:solidFill>
                  <a:latin typeface="Montserrat" panose="00000500000000000000" pitchFamily="50" charset="0"/>
                </a:rPr>
                <a:t>$10,000</a:t>
              </a:r>
            </a:p>
          </p:txBody>
        </p:sp>
        <p:sp>
          <p:nvSpPr>
            <p:cNvPr id="17" name="TextBox 18">
              <a:extLst>
                <a:ext uri="{FF2B5EF4-FFF2-40B4-BE49-F238E27FC236}">
                  <a16:creationId xmlns:a16="http://schemas.microsoft.com/office/drawing/2014/main" id="{1C05B2D8-427C-4F4B-BFCA-85337D48C867}"/>
                </a:ext>
              </a:extLst>
            </p:cNvPr>
            <p:cNvSpPr txBox="1"/>
            <p:nvPr/>
          </p:nvSpPr>
          <p:spPr>
            <a:xfrm>
              <a:off x="809242" y="4790006"/>
              <a:ext cx="3606401" cy="507831"/>
            </a:xfrm>
            <a:prstGeom prst="rect">
              <a:avLst/>
            </a:prstGeom>
            <a:noFill/>
          </p:spPr>
          <p:txBody>
            <a:bodyPr wrap="square" rtlCol="0">
              <a:spAutoFit/>
            </a:bodyPr>
            <a:lst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i="1" dirty="0">
                  <a:latin typeface="Montserrat" panose="00000500000000000000" pitchFamily="50" charset="0"/>
                </a:rPr>
                <a:t>*Client is responsible for ground transportation in event city, hotel accommodations and incidentals </a:t>
              </a:r>
            </a:p>
            <a:p>
              <a:pPr algn="ctr"/>
              <a:r>
                <a:rPr lang="en-US" sz="900" i="1" dirty="0">
                  <a:latin typeface="Montserrat" panose="00000500000000000000" pitchFamily="50" charset="0"/>
                </a:rPr>
                <a:t>for up to two nights</a:t>
              </a:r>
            </a:p>
          </p:txBody>
        </p:sp>
      </p:grpSp>
      <p:cxnSp>
        <p:nvCxnSpPr>
          <p:cNvPr id="20" name="Straight Connector 19">
            <a:extLst>
              <a:ext uri="{FF2B5EF4-FFF2-40B4-BE49-F238E27FC236}">
                <a16:creationId xmlns:a16="http://schemas.microsoft.com/office/drawing/2014/main" id="{77C00563-F78D-4CA8-B366-24E0BB5C42ED}"/>
              </a:ext>
            </a:extLst>
          </p:cNvPr>
          <p:cNvCxnSpPr>
            <a:cxnSpLocks/>
          </p:cNvCxnSpPr>
          <p:nvPr/>
        </p:nvCxnSpPr>
        <p:spPr>
          <a:xfrm>
            <a:off x="396356" y="4242349"/>
            <a:ext cx="422611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8380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4540</TotalTime>
  <Words>177</Words>
  <Application>Microsoft Office PowerPoint</Application>
  <PresentationFormat>Widescreen</PresentationFormat>
  <Paragraphs>19</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Montserrat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Nichole Beasley</dc:creator>
  <cp:lastModifiedBy>Duncan Hesketh</cp:lastModifiedBy>
  <cp:revision>28</cp:revision>
  <dcterms:created xsi:type="dcterms:W3CDTF">2023-06-13T21:55:48Z</dcterms:created>
  <dcterms:modified xsi:type="dcterms:W3CDTF">2023-09-11T23:55:06Z</dcterms:modified>
</cp:coreProperties>
</file>