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youtu.be/ZML7PczYWVQ?si=pcEL2KXa_lP03Q5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s://youtu.be/C7-BSthE8J0?si=ghJNDjAaXI3m0uBQ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vimeo.com/338832385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61020" y="580265"/>
            <a:ext cx="70595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dirty="0">
                <a:solidFill>
                  <a:srgbClr val="00B0F0"/>
                </a:solidFill>
                <a:latin typeface="Montserrat" pitchFamily="2" charset="77"/>
                <a:hlinkClick r:id="rId3"/>
              </a:rPr>
              <a:t>Watch Lisa </a:t>
            </a:r>
            <a:r>
              <a:rPr lang="en-US" sz="1200" dirty="0" err="1">
                <a:solidFill>
                  <a:srgbClr val="00B0F0"/>
                </a:solidFill>
                <a:latin typeface="Montserrat" pitchFamily="2" charset="77"/>
                <a:hlinkClick r:id="rId3"/>
              </a:rPr>
              <a:t>Orrell</a:t>
            </a:r>
            <a:r>
              <a:rPr lang="en-US" sz="1200" dirty="0">
                <a:solidFill>
                  <a:srgbClr val="00B0F0"/>
                </a:solidFill>
                <a:latin typeface="Montserrat" pitchFamily="2" charset="77"/>
                <a:hlinkClick r:id="rId3"/>
              </a:rPr>
              <a:t>: Benefits of Personal Branding</a:t>
            </a:r>
            <a:endParaRPr lang="en-US" sz="1200" dirty="0">
              <a:solidFill>
                <a:srgbClr val="00B0F0"/>
              </a:solidFill>
              <a:latin typeface="Montserrat" pitchFamily="2" charset="77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563C1"/>
              </a:solidFill>
              <a:latin typeface="Montserrat" pitchFamily="2" charset="77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dirty="0">
                <a:solidFill>
                  <a:srgbClr val="00B0F0"/>
                </a:solidFill>
                <a:latin typeface="Montserrat" pitchFamily="2" charset="77"/>
                <a:hlinkClick r:id="rId5"/>
              </a:rPr>
              <a:t>Watch Lisa </a:t>
            </a:r>
            <a:r>
              <a:rPr lang="en-US" sz="1200" dirty="0" err="1">
                <a:solidFill>
                  <a:srgbClr val="00B0F0"/>
                </a:solidFill>
                <a:latin typeface="Montserrat" pitchFamily="2" charset="77"/>
                <a:hlinkClick r:id="rId5"/>
              </a:rPr>
              <a:t>Orrell</a:t>
            </a:r>
            <a:r>
              <a:rPr lang="en-US" sz="1200" dirty="0">
                <a:solidFill>
                  <a:srgbClr val="00B0F0"/>
                </a:solidFill>
                <a:latin typeface="Montserrat" pitchFamily="2" charset="77"/>
                <a:hlinkClick r:id="rId5"/>
              </a:rPr>
              <a:t>: Funny About Unhappy Employees</a:t>
            </a:r>
            <a:endParaRPr lang="en-US" sz="1200" dirty="0">
              <a:solidFill>
                <a:srgbClr val="00B0F0"/>
              </a:solidFill>
              <a:latin typeface="Montserrat" pitchFamily="2" charset="77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itchFamily="2" charset="77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Known globally as “The Chief of Change”, Lisa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Orrell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is an in-demand Keynote Speaker, Trainer, Certified Leadership &amp; Success Coach, and award-winning Author of four books.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Lisa is a Certified Leadership &amp; Success Coach who works with Professional Women.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srgbClr val="000000"/>
                </a:solidFill>
                <a:latin typeface="Montserrat" panose="00000500000000000000" pitchFamily="2" charset="0"/>
              </a:rPr>
              <a:t>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 is an expert on Leadership Development and Personal Branding…and how the two work together to develop a next-level Leadership mindset and creates positive changes in workplace culture.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Take Aways: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This high-impact keynote provides solid RE-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tention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tips AND will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RE-energize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their leadership mindset to strengthen their Personal Leadership Brand.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Arial" panose="020B0604020202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MAKE YOUR LEADERSHIP BRANDING OUTSTANDING!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RE-VIEW, RE-COMMIT, RE-TAIN!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RESILIENCE TO RISE &amp; THRIVE!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396421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LEMON MILK" panose="00000500000000000000" pitchFamily="50" charset="0"/>
              </a:rPr>
              <a:t>Lisa </a:t>
            </a:r>
            <a:r>
              <a:rPr lang="en-US" sz="2800" b="1" dirty="0" err="1">
                <a:latin typeface="LEMON MILK" panose="00000500000000000000" pitchFamily="50" charset="0"/>
              </a:rPr>
              <a:t>Orrell</a:t>
            </a:r>
            <a:r>
              <a:rPr lang="en-US" sz="2800" b="1" dirty="0">
                <a:latin typeface="LEMON MILK" panose="00000500000000000000" pitchFamily="50" charset="0"/>
              </a:rPr>
              <a:t>, CPC</a:t>
            </a:r>
          </a:p>
          <a:p>
            <a:pPr algn="ctr"/>
            <a:r>
              <a:rPr lang="en-US" sz="1600" b="0" dirty="0">
                <a:solidFill>
                  <a:schemeClr val="tx1"/>
                </a:solidFill>
              </a:rPr>
              <a:t>Generational Leadership Expert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3249" y="457617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1" y="4777456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$15,000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9" y="527806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C0D1A633-276D-2F5E-5BB8-833D51DDC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r="1095"/>
          <a:stretch/>
        </p:blipFill>
        <p:spPr bwMode="auto">
          <a:xfrm>
            <a:off x="1355180" y="652528"/>
            <a:ext cx="2546010" cy="260302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7C69B86-6AAC-D11B-BFA1-9FC7ED4BA1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9" y="5785899"/>
            <a:ext cx="641623" cy="984271"/>
          </a:xfrm>
          <a:prstGeom prst="rect">
            <a:avLst/>
          </a:prstGeom>
        </p:spPr>
      </p:pic>
      <p:pic>
        <p:nvPicPr>
          <p:cNvPr id="36" name="Picture 35" descr="A book with text on it&#10;&#10;Description automatically generated">
            <a:extLst>
              <a:ext uri="{FF2B5EF4-FFF2-40B4-BE49-F238E27FC236}">
                <a16:creationId xmlns:a16="http://schemas.microsoft.com/office/drawing/2014/main" id="{615A620C-F133-78F2-E760-C70236056B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127" y="5776800"/>
            <a:ext cx="1002469" cy="1002469"/>
          </a:xfrm>
          <a:prstGeom prst="rect">
            <a:avLst/>
          </a:prstGeom>
        </p:spPr>
      </p:pic>
      <p:pic>
        <p:nvPicPr>
          <p:cNvPr id="38" name="Picture 37" descr="A book cover of a group of people&#10;&#10;Description automatically generated">
            <a:extLst>
              <a:ext uri="{FF2B5EF4-FFF2-40B4-BE49-F238E27FC236}">
                <a16:creationId xmlns:a16="http://schemas.microsoft.com/office/drawing/2014/main" id="{E4C49997-CF2C-9442-DEA5-8C3E7C1BA4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399" y="5829874"/>
            <a:ext cx="940296" cy="940296"/>
          </a:xfrm>
          <a:prstGeom prst="rect">
            <a:avLst/>
          </a:prstGeom>
        </p:spPr>
      </p:pic>
      <p:pic>
        <p:nvPicPr>
          <p:cNvPr id="40" name="Picture 39" descr="A book cover with a group of people&#10;&#10;Description automatically generated">
            <a:extLst>
              <a:ext uri="{FF2B5EF4-FFF2-40B4-BE49-F238E27FC236}">
                <a16:creationId xmlns:a16="http://schemas.microsoft.com/office/drawing/2014/main" id="{F618768F-C2F0-FACA-4D56-A594BBBCEAF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23" y="5829874"/>
            <a:ext cx="940296" cy="94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6915</TotalTime>
  <Words>173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61</cp:revision>
  <dcterms:created xsi:type="dcterms:W3CDTF">2023-08-21T22:06:19Z</dcterms:created>
  <dcterms:modified xsi:type="dcterms:W3CDTF">2023-09-08T04:03:51Z</dcterms:modified>
</cp:coreProperties>
</file>