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9/9/2023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kgK8pzcv4z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21835" r="21835"/>
          <a:stretch/>
        </p:blipFill>
        <p:spPr bwMode="auto">
          <a:xfrm>
            <a:off x="1238886" y="702588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32656" y="382979"/>
            <a:ext cx="705958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Lewis Pugh: Virtual Interview with Goldman Sachs</a:t>
            </a:r>
            <a:endParaRPr lang="en-US" sz="1200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Endurance swimmer, a maritime lawyer and the UN Patron of the Oceans who pioneers swims in the most vulnerable ecosystems on Earth to call for their protection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First person to complete a long-distance swim in every ocean of the world and was also the first to swim across the North Pole, and the first to swim the length of the English Channel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Instrumental in protecting over 2 million kilometers of vulnerable ocean, and aspires to continue this work with a goal of protecting 30% of the world’s oceans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Appointed as the UN Patron of the Oceans by the United Nations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i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Awarded South Africa’s highest honor, the Order of </a:t>
            </a:r>
            <a:r>
              <a:rPr lang="en-US" sz="1200" dirty="0" err="1">
                <a:latin typeface="Montserrat" panose="02000505000000020004" pitchFamily="2" charset="0"/>
              </a:rPr>
              <a:t>Ikhamanga</a:t>
            </a:r>
            <a:r>
              <a:rPr lang="en-US" sz="1200" dirty="0">
                <a:latin typeface="Montserrat" panose="02000505000000020004" pitchFamily="2" charset="0"/>
              </a:rPr>
              <a:t> (Gold Class), Named a Young Global Leader by The World Economic Forum, and was named Adventurer of the Year by National Geographic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Inducted into both the International Marathon Swimming Hall of Fame and the Ice Swimming Hall of Fame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Author of two books, </a:t>
            </a:r>
            <a:r>
              <a:rPr lang="en-US" sz="1200" i="1" dirty="0">
                <a:latin typeface="Montserrat" panose="02000505000000020004" pitchFamily="2" charset="0"/>
              </a:rPr>
              <a:t>Achieving the Impossible and 21 Yaks and a Speedo</a:t>
            </a:r>
            <a:r>
              <a:rPr lang="en-US" sz="1200" dirty="0">
                <a:latin typeface="Montserrat" panose="02000505000000020004" pitchFamily="2" charset="0"/>
              </a:rPr>
              <a:t>, both of which were bestsellers</a:t>
            </a:r>
            <a:endParaRPr lang="en-US" sz="12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Achieving the Impossible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Leading Diverse Teams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Managing Change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082358"/>
            <a:chOff x="370049" y="3215479"/>
            <a:chExt cx="4479040" cy="208235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i="0" dirty="0">
                  <a:solidFill>
                    <a:srgbClr val="000000"/>
                  </a:solidFill>
                  <a:effectLst/>
                  <a:latin typeface="Montserrat" panose="00000500000000000000" pitchFamily="2" charset="0"/>
                </a:rPr>
                <a:t>Lewis Pugh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Extreme Swimmer &amp; Ocean Advocate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1" y="4372486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$48,000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9242" y="4790006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96356" y="424234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2051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B6A8395-6CD6-694B-CC74-231AA07481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573" y="5283470"/>
            <a:ext cx="986223" cy="1516203"/>
          </a:xfrm>
          <a:prstGeom prst="rect">
            <a:avLst/>
          </a:prstGeom>
        </p:spPr>
      </p:pic>
      <p:pic>
        <p:nvPicPr>
          <p:cNvPr id="2056" name="Picture 2055" descr="A person holding a hammer&#10;&#10;Description automatically generated">
            <a:extLst>
              <a:ext uri="{FF2B5EF4-FFF2-40B4-BE49-F238E27FC236}">
                <a16:creationId xmlns:a16="http://schemas.microsoft.com/office/drawing/2014/main" id="{7D34CF2F-1487-0A1E-884D-2F3A750A1C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8675" y="5283123"/>
            <a:ext cx="986224" cy="152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228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25</cp:revision>
  <dcterms:created xsi:type="dcterms:W3CDTF">2023-06-13T21:55:48Z</dcterms:created>
  <dcterms:modified xsi:type="dcterms:W3CDTF">2023-09-11T21:27:35Z</dcterms:modified>
</cp:coreProperties>
</file>