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F0280-4F35-427F-BED7-AB60849B9E30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E1B66-A87D-4C52-9498-C5949FC43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2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1722-AEE9-13BE-3218-32CB430B0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49D92A-FF36-F64A-BF88-3775E402D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AB7CD-EAB7-356C-BA47-F3B598532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F686-760B-D157-4092-DED83493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64A59-E701-F7FB-0C86-6887DC67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0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07AD-7BF2-8189-1344-04392EC0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3E36F-35BB-7B4C-8717-E31177A18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88D18-1E02-DFEF-B8AB-425C40D4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41B40-1FAC-9270-07C4-0C97CA108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F6208-1E4F-6B40-F773-85368A94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65683-B756-4F55-B7A5-2226F7C78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31269-8102-758A-43C0-8E471B320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A39A2-856F-7740-1117-93DA944F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697C0-93D3-8094-4AAC-8D491729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D94B9-E7A4-0E80-4C1B-5567E18D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9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8C1B-95AB-72E3-ACEB-8DEFB1AF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194E-FA1F-F5CB-C6DE-D40B65364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923AD-9BFE-6ECB-7EBF-A7DC7FCE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4AD4-21F8-A3CF-9829-E044D693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2F815-A28A-2860-2F2C-2CEF9BFE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1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F7BC-2D8E-AAFB-48C4-0B7C7015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9363F-A6E3-B0C9-2E6B-4119E09BA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D644C-FC2A-38A3-17D3-374D9F60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51B49-8409-42DB-94C1-509965D5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2FAEE-BEAB-2CC9-79C4-642CFB4B8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8724-C12A-B0DF-A4BB-3BE1676CE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49854-CB1D-0C2F-6AEA-C83501CBA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54B49-4808-E752-3E05-902D72031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A43EF-9ACE-C501-8171-1B3E0668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3B4B4-510D-5522-7A60-73F9C39A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6907C-7575-48AC-9AFF-632D17B4E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7054-4BAC-C23A-9384-C31FF38C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F321E-11E0-2298-DA3A-C306844E6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6374F-4A84-D4FF-A7C9-85D930252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FE645E-7A34-B70F-8A95-B7385DE58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4274D-FEC5-6F34-36B5-8B007B189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CCCC0-D181-D86A-ADBE-CE80E123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1BC72-5E8C-04F5-DC2D-AEBF7AE3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39E45-08DD-A82E-6DB7-E0750081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9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F704-53EF-2001-BD0B-10B88C07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0FD9B-C2BE-AFCB-F74D-B6413803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D43F7-C81F-0E53-3B88-97CB723A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B3F71-FCD7-6F23-B6BC-48C899CC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13B9A-6EF6-0D98-2BB6-B4D2DBE4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4A1F64-5E8D-3A38-F6F0-949B69F1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999D0-93B3-FA8A-ADCA-5039EEC2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7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BDDB-3ED3-DFD4-C223-46F54178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8B146-8F3D-5A71-96B0-4579A71B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D6DD0-8769-ABE8-E50C-FC9E0A80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37ED-8050-EA79-8E20-3D5DD514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9E5B7-619F-FF84-0403-A2ACFD70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18B4C-D64D-4FE8-F9E6-4722CD45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4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1E1D-5CB2-BB5B-A770-75069623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635F8-11EC-AADF-1EA2-14AE78292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CA0B8-61DF-F78E-BC2D-2EEF0DC18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B37B6-0449-4D97-8520-F37627E6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8307C-28E9-EA87-A087-B40C77C9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8EDC8-CBD6-75DC-5E65-325E1229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4FBDD8-B64B-4402-FC2F-79AB0C25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62E32-8C88-187C-C13E-60D8D4E4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341FC-F57B-4FA0-8E15-2B3D3A466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8E24D-8787-4E3C-A44F-6052CE4F203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B3845-063D-246F-45B0-6ECAB5A00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E5F44-BE39-B284-3A2C-7FD9D3702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8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youtu.be/ZLENPkBf0Qg?si=HJoxfovlSiPMm96K" TargetMode="External"/><Relationship Id="rId4" Type="http://schemas.openxmlformats.org/officeDocument/2006/relationships/hyperlink" Target="https://youtu.be/3eaGeG_VdDA?si=t7j1-AlISP4NP9G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E3310E6-CAF6-4F00-FEC5-5513EB15E8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" r="182"/>
          <a:stretch/>
        </p:blipFill>
        <p:spPr>
          <a:xfrm>
            <a:off x="1267542" y="592134"/>
            <a:ext cx="2633648" cy="2643291"/>
          </a:xfrm>
          <a:prstGeom prst="ellipse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608166" y="6172959"/>
            <a:ext cx="541713" cy="365125"/>
          </a:xfrm>
        </p:spPr>
        <p:txBody>
          <a:bodyPr/>
          <a:lstStyle/>
          <a:p>
            <a:fld id="{AE9247E1-8B9F-43C5-AC1A-30D5214D3D98}" type="slidenum">
              <a:rPr lang="en-US" smtClean="0">
                <a:solidFill>
                  <a:schemeClr val="tx1"/>
                </a:solidFill>
                <a:latin typeface="Montserrat" panose="02000505000000020004" pitchFamily="2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39677" y="5100706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61020" y="723210"/>
            <a:ext cx="705958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Watch Juli Shulem: Life Productivity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5"/>
              </a:rPr>
              <a:t>Watch Juli Shulem: How to get started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Juli Shulem provide coaching services around stress, anxiety, and frustration reduction because people come to me stating they were profoundly overwhelmed.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solidFill>
                <a:srgbClr val="000000"/>
              </a:solidFill>
              <a:effectLst/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Juli has a Master’s of Science degree in Industrial Organizational Psychology (IOP) in order to work with companies and affect the dynamics of leaders and team productivity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Juli Shulem brings energy and passion to the conference stage, or office environment, in order to inspire and motivate those I am helping to educate.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solidFill>
                <a:srgbClr val="3F3F3F"/>
              </a:solidFill>
              <a:effectLst/>
              <a:latin typeface="Arial" panose="020B060402020202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2" charset="0"/>
              </a:rPr>
              <a:t>Key Takeaways: </a:t>
            </a:r>
          </a:p>
          <a:p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Now, imagine you have a person, who is vested in YOUR business success, who knows what your company is about, what drives you forward, and knows where you want to go.</a:t>
            </a:r>
          </a:p>
          <a:p>
            <a:endParaRPr lang="en-US" sz="1200" dirty="0">
              <a:solidFill>
                <a:srgbClr val="3F3F3F"/>
              </a:solidFill>
              <a:latin typeface="Arial" panose="020B0604020202020204" pitchFamily="34" charset="0"/>
            </a:endParaRPr>
          </a:p>
          <a:p>
            <a:endParaRPr lang="en-US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/>
            <a:r>
              <a:rPr lang="en-US" sz="1200" b="1" dirty="0">
                <a:latin typeface="Montserrat" panose="00000500000000000000" pitchFamily="2" charset="0"/>
              </a:rPr>
              <a:t>Most Popular Keynote Topics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"Handling ADHD in the workplace – You’ve got this!“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“Productivity Despite Distractions”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"You've got Mail....and Mail...and Mail“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“Don’t Waste Your Time! No Really, Stop That!”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“Balance is like the Perfect Tango“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“Simplify. Your Life Depends On It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69895" y="3190934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latin typeface="LEMON MILK" panose="00000500000000000000" pitchFamily="50" charset="0"/>
              </a:rPr>
              <a:t>Juli Shulem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2000505000000020004" pitchFamily="2" charset="0"/>
              </a:rPr>
              <a:t>Organizational Expert</a:t>
            </a:r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450363" y="4273956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AEED6AB6-0463-B89E-3BBA-369D0170B23E}"/>
              </a:ext>
            </a:extLst>
          </p:cNvPr>
          <p:cNvSpPr/>
          <p:nvPr/>
        </p:nvSpPr>
        <p:spPr>
          <a:xfrm>
            <a:off x="1523213" y="4404330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 Pending</a:t>
            </a:r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45FCC3F6-A60F-24F8-6204-AE6A8176BA81}"/>
              </a:ext>
            </a:extLst>
          </p:cNvPr>
          <p:cNvSpPr txBox="1"/>
          <p:nvPr/>
        </p:nvSpPr>
        <p:spPr>
          <a:xfrm>
            <a:off x="760218" y="4792518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i="1" dirty="0">
                <a:latin typeface="Montserrat" panose="00000500000000000000" pitchFamily="50" charset="0"/>
              </a:rPr>
              <a:t>*Client is responsible for round-trip airfare, ground transportation in event city, hotel accommodations and incidentals for up to two nights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00DDBD2-36DB-60B6-66B2-39C90457DF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01596" y="5465866"/>
            <a:ext cx="923643" cy="11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4459</TotalTime>
  <Words>225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LEMON MILK</vt:lpstr>
      <vt:lpstr>Montserrat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41</cp:revision>
  <dcterms:created xsi:type="dcterms:W3CDTF">2023-08-21T22:06:19Z</dcterms:created>
  <dcterms:modified xsi:type="dcterms:W3CDTF">2023-09-04T17:32:31Z</dcterms:modified>
</cp:coreProperties>
</file>