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75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F0280-4F35-427F-BED7-AB60849B9E30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E1B66-A87D-4C52-9498-C5949FC433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225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601F3D-6903-4616-973D-EA27DA31FB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21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F1722-AEE9-13BE-3218-32CB430B0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49D92A-FF36-F64A-BF88-3775E402D2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AB7CD-EAB7-356C-BA47-F3B598532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FF686-760B-D157-4092-DED834933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64A59-E701-F7FB-0C86-6887DC67F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01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E07AD-7BF2-8189-1344-04392EC0E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73E36F-35BB-7B4C-8717-E31177A18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88D18-1E02-DFEF-B8AB-425C40D43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B41B40-1FAC-9270-07C4-0C97CA108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F6208-1E4F-6B40-F773-85368A94E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89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565683-B756-4F55-B7A5-2226F7C783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531269-8102-758A-43C0-8E471B3206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A39A2-856F-7740-1117-93DA944F9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697C0-93D3-8094-4AAC-8D4917295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9D94B9-E7A4-0E80-4C1B-5567E18D7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99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98C1B-95AB-72E3-ACEB-8DEFB1AF4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1194E-FA1F-F5CB-C6DE-D40B653649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923AD-9BFE-6ECB-7EBF-A7DC7FCEA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44AD4-21F8-A3CF-9829-E044D6936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2F815-A28A-2860-2F2C-2CEF9BFE4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19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3DF7BC-2D8E-AAFB-48C4-0B7C701541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9363F-A6E3-B0C9-2E6B-4119E09BAE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AD644C-FC2A-38A3-17D3-374D9F604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51B49-8409-42DB-94C1-509965D58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2FAEE-BEAB-2CC9-79C4-642CFB4B8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8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C8724-C12A-B0DF-A4BB-3BE1676CE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49854-CB1D-0C2F-6AEA-C83501CBA5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454B49-4808-E752-3E05-902D72031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A43EF-9ACE-C501-8171-1B3E06689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3B4B4-510D-5522-7A60-73F9C39A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66907C-7575-48AC-9AFF-632D17B4E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2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A7054-4BAC-C23A-9384-C31FF38CA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4F321E-11E0-2298-DA3A-C306844E6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D6374F-4A84-D4FF-A7C9-85D930252D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FE645E-7A34-B70F-8A95-B7385DE58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374274D-FEC5-6F34-36B5-8B007B189E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57CCCC0-D181-D86A-ADBE-CE80E123D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B1BC72-5E8C-04F5-DC2D-AEBF7AE38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D39E45-08DD-A82E-6DB7-E0750081C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9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9F704-53EF-2001-BD0B-10B88C07F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60FD9B-C2BE-AFCB-F74D-B64138034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5D43F7-C81F-0E53-3B88-97CB723A8D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CB3F71-FCD7-6F23-B6BC-48C899CC3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73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013B9A-6EF6-0D98-2BB6-B4D2DBE49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4A1F64-5E8D-3A38-F6F0-949B69F17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999D0-93B3-FA8A-ADCA-5039EEC24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7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2BDDB-3ED3-DFD4-C223-46F541780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48B146-8F3D-5A71-96B0-4579A71BC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D6DD0-8769-ABE8-E50C-FC9E0A80E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C637ED-8050-EA79-8E20-3D5DD5149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19E5B7-619F-FF84-0403-A2ACFD70F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118B4C-D64D-4FE8-F9E6-4722CD459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42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E1E1D-5CB2-BB5B-A770-75069623F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E635F8-11EC-AADF-1EA2-14AE782926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DCA0B8-61DF-F78E-BC2D-2EEF0DC18B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B37B6-0449-4D97-8520-F37627E67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88307C-28E9-EA87-A087-B40C77C9B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48EDC8-CBD6-75DC-5E65-325E12290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24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4FBDD8-B64B-4402-FC2F-79AB0C253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62E32-8C88-187C-C13E-60D8D4E4CF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341FC-F57B-4FA0-8E15-2B3D3A466C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8E24D-8787-4E3C-A44F-6052CE4F2033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B3845-063D-246F-45B0-6ECAB5A007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E5F44-BE39-B284-3A2C-7FD9D37028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FD527-3482-453A-BDAD-66E1ACFA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87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hyperlink" Target="https://youtu.be/fdb05iXJ6q0?si=ACLb4325O5462QU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E3310E6-CAF6-4F00-FEC5-5513EB15E8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61" r="13561"/>
          <a:stretch/>
        </p:blipFill>
        <p:spPr>
          <a:xfrm>
            <a:off x="1267542" y="592134"/>
            <a:ext cx="2633648" cy="2643291"/>
          </a:xfrm>
          <a:prstGeom prst="ellipse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2B9A0B-05B2-4030-9BE6-25613BECE91B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0608166" y="6172959"/>
            <a:ext cx="541713" cy="365125"/>
          </a:xfrm>
        </p:spPr>
        <p:txBody>
          <a:bodyPr/>
          <a:lstStyle/>
          <a:p>
            <a:fld id="{AE9247E1-8B9F-43C5-AC1A-30D5214D3D98}" type="slidenum">
              <a:rPr lang="en-US" smtClean="0">
                <a:solidFill>
                  <a:schemeClr val="tx1"/>
                </a:solidFill>
                <a:latin typeface="Montserrat" panose="02000505000000020004" pitchFamily="2" charset="0"/>
              </a:rPr>
              <a:pPr/>
              <a:t>1</a:t>
            </a:fld>
            <a:endParaRPr lang="en-US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0D2AC0E-8BFB-401F-9FD6-A4E562C4778D}"/>
              </a:ext>
            </a:extLst>
          </p:cNvPr>
          <p:cNvSpPr txBox="1"/>
          <p:nvPr/>
        </p:nvSpPr>
        <p:spPr>
          <a:xfrm>
            <a:off x="39677" y="5100706"/>
            <a:ext cx="504748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i="1" dirty="0"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BA598E-9998-4697-8480-B444D32C63CE}"/>
              </a:ext>
            </a:extLst>
          </p:cNvPr>
          <p:cNvSpPr txBox="1"/>
          <p:nvPr/>
        </p:nvSpPr>
        <p:spPr>
          <a:xfrm>
            <a:off x="4845096" y="1480295"/>
            <a:ext cx="7059584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solidFill>
                  <a:srgbClr val="28A6DF"/>
                </a:solidFill>
                <a:latin typeface="Montserrat" panose="02000505000000020004" pitchFamily="2" charset="0"/>
                <a:hlinkClick r:id="rId4"/>
              </a:rPr>
              <a:t>Watch Jen Shirkani: Interview on EQ</a:t>
            </a:r>
            <a:endParaRPr lang="en-US" sz="1200" b="1" dirty="0">
              <a:solidFill>
                <a:srgbClr val="28A6DF"/>
              </a:solidFill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solidFill>
                <a:srgbClr val="5A5A5A"/>
              </a:solidFill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Montserrat" panose="00000500000000000000" pitchFamily="2" charset="0"/>
              </a:rPr>
              <a:t>Jen Shirkani is a nationally recognized expert on emotional intelligence and a featured speaker at national and state conferences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i="0" dirty="0">
              <a:effectLst/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She is the author of Ego vs EQ and Choose Resilience, guides for leveraging the power of emotional intelligence.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Jen frequently speaks and writes about workplace challenges, including interviewing and selection, employee engagement and motivation, generational differences, and coachability.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0000500000000000000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She holds a Master’s Degree in Organizational Leadership.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endParaRPr lang="en-US" sz="1200" dirty="0">
              <a:latin typeface="Montserrat" panose="02000505000000020004" pitchFamily="2" charset="0"/>
            </a:endParaRPr>
          </a:p>
          <a:p>
            <a:pPr algn="just">
              <a:buClr>
                <a:srgbClr val="28A6DF"/>
              </a:buClr>
              <a:buSzPct val="120000"/>
            </a:pPr>
            <a:r>
              <a:rPr lang="en-US" sz="1200" b="1" dirty="0">
                <a:latin typeface="Montserrat" panose="02000505000000020004" pitchFamily="2" charset="0"/>
              </a:rPr>
              <a:t>KEYNOTE TOPICS: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dirty="0"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endParaRPr lang="en-US" sz="1200" b="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b="0" i="0" dirty="0" err="1">
                <a:effectLst/>
                <a:latin typeface="Montserrat" panose="02000505000000020004" pitchFamily="2" charset="0"/>
              </a:rPr>
              <a:t>SheQ</a:t>
            </a:r>
            <a:endParaRPr lang="en-US" sz="1200" b="0" i="0" dirty="0">
              <a:effectLst/>
              <a:latin typeface="Montserrat" panose="02000505000000020004" pitchFamily="2" charset="0"/>
            </a:endParaRP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How Top Leaders Beat 8 Ego Traps with EQ</a:t>
            </a:r>
          </a:p>
          <a:p>
            <a:pPr marL="174625" indent="-174625" algn="just">
              <a:buClr>
                <a:srgbClr val="28A6DF"/>
              </a:buClr>
              <a:buSzPct val="120000"/>
              <a:buFont typeface="Montserrat" panose="00000500000000000000" pitchFamily="50" charset="0"/>
              <a:buChar char="›"/>
            </a:pPr>
            <a:r>
              <a:rPr lang="en-US" sz="1200" dirty="0">
                <a:latin typeface="Montserrat" panose="00000500000000000000" pitchFamily="2" charset="0"/>
              </a:rPr>
              <a:t>The Emotionally Intelligent Salesperson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1E9C843-D5FA-457E-B926-84EBA9EEFF56}"/>
              </a:ext>
            </a:extLst>
          </p:cNvPr>
          <p:cNvSpPr txBox="1">
            <a:spLocks/>
          </p:cNvSpPr>
          <p:nvPr/>
        </p:nvSpPr>
        <p:spPr>
          <a:xfrm>
            <a:off x="269895" y="3190934"/>
            <a:ext cx="4479040" cy="11306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latin typeface="LEMON MILK" panose="00000500000000000000" pitchFamily="50" charset="0"/>
              </a:rPr>
              <a:t>Jen Shirkani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  <a:latin typeface="Montserrat" panose="02000505000000020004" pitchFamily="2" charset="0"/>
              </a:rPr>
              <a:t>Emotional Intelligence</a:t>
            </a:r>
            <a:endParaRPr lang="en-US" dirty="0">
              <a:solidFill>
                <a:schemeClr val="tx1"/>
              </a:solidFill>
              <a:latin typeface="Montserrat" panose="02000505000000020004" pitchFamily="2" charset="0"/>
            </a:endParaRP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7C00563-F78D-4CA8-B366-24E0BB5C42ED}"/>
              </a:ext>
            </a:extLst>
          </p:cNvPr>
          <p:cNvCxnSpPr>
            <a:cxnSpLocks/>
          </p:cNvCxnSpPr>
          <p:nvPr/>
        </p:nvCxnSpPr>
        <p:spPr>
          <a:xfrm>
            <a:off x="450363" y="4273956"/>
            <a:ext cx="42261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: Rounded Corners 12">
            <a:extLst>
              <a:ext uri="{FF2B5EF4-FFF2-40B4-BE49-F238E27FC236}">
                <a16:creationId xmlns:a16="http://schemas.microsoft.com/office/drawing/2014/main" id="{AEED6AB6-0463-B89E-3BBA-369D0170B23E}"/>
              </a:ext>
            </a:extLst>
          </p:cNvPr>
          <p:cNvSpPr/>
          <p:nvPr/>
        </p:nvSpPr>
        <p:spPr>
          <a:xfrm>
            <a:off x="1523213" y="4404330"/>
            <a:ext cx="2080415" cy="327194"/>
          </a:xfrm>
          <a:prstGeom prst="roundRect">
            <a:avLst>
              <a:gd name="adj" fmla="val 50000"/>
            </a:avLst>
          </a:prstGeom>
          <a:noFill/>
          <a:ln w="28575">
            <a:solidFill>
              <a:srgbClr val="28A6D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 dirty="0">
                <a:solidFill>
                  <a:schemeClr val="tx1"/>
                </a:solidFill>
                <a:latin typeface="Montserrat" panose="00000500000000000000" pitchFamily="50" charset="0"/>
              </a:rPr>
              <a:t>$5,000 - $10,000</a:t>
            </a:r>
          </a:p>
        </p:txBody>
      </p:sp>
      <p:sp>
        <p:nvSpPr>
          <p:cNvPr id="3" name="TextBox 18">
            <a:extLst>
              <a:ext uri="{FF2B5EF4-FFF2-40B4-BE49-F238E27FC236}">
                <a16:creationId xmlns:a16="http://schemas.microsoft.com/office/drawing/2014/main" id="{45FCC3F6-A60F-24F8-6204-AE6A8176BA81}"/>
              </a:ext>
            </a:extLst>
          </p:cNvPr>
          <p:cNvSpPr txBox="1"/>
          <p:nvPr/>
        </p:nvSpPr>
        <p:spPr>
          <a:xfrm>
            <a:off x="760218" y="4792518"/>
            <a:ext cx="360640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LID4096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900" i="1" dirty="0">
                <a:latin typeface="Montserrat" panose="00000500000000000000" pitchFamily="50" charset="0"/>
              </a:rPr>
              <a:t>*Client is responsible for round-trip airfare, ground transportation in event city, hotel accommodations and incidentals for up to two nights</a:t>
            </a:r>
          </a:p>
        </p:txBody>
      </p:sp>
      <p:pic>
        <p:nvPicPr>
          <p:cNvPr id="16" name="Picture 15" descr="A book cover with red shoes from a string&#10;&#10;Description automatically generated">
            <a:extLst>
              <a:ext uri="{FF2B5EF4-FFF2-40B4-BE49-F238E27FC236}">
                <a16:creationId xmlns:a16="http://schemas.microsoft.com/office/drawing/2014/main" id="{F0AB4697-473E-F9FA-03EE-4D9DDB2A15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817" y="5345097"/>
            <a:ext cx="1428601" cy="1428601"/>
          </a:xfrm>
          <a:prstGeom prst="rect">
            <a:avLst/>
          </a:prstGeom>
        </p:spPr>
      </p:pic>
      <p:pic>
        <p:nvPicPr>
          <p:cNvPr id="18" name="Picture 17" descr="A book cover with a flower growing through a crack&#10;&#10;Description automatically generated">
            <a:extLst>
              <a:ext uri="{FF2B5EF4-FFF2-40B4-BE49-F238E27FC236}">
                <a16:creationId xmlns:a16="http://schemas.microsoft.com/office/drawing/2014/main" id="{FA99A90D-F711-09A4-0379-BD4130640CC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041" y="5356979"/>
            <a:ext cx="921817" cy="1384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00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4822</TotalTime>
  <Words>132</Words>
  <Application>Microsoft Office PowerPoint</Application>
  <PresentationFormat>Widescreen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LEMON MILK</vt:lpstr>
      <vt:lpstr>Montserrat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Nichole Beasley</dc:creator>
  <cp:lastModifiedBy>Duncan Hesketh</cp:lastModifiedBy>
  <cp:revision>48</cp:revision>
  <dcterms:created xsi:type="dcterms:W3CDTF">2023-08-21T22:06:19Z</dcterms:created>
  <dcterms:modified xsi:type="dcterms:W3CDTF">2023-09-06T17:11:09Z</dcterms:modified>
</cp:coreProperties>
</file>