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0280-4F35-427F-BED7-AB60849B9E3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1B66-A87D-4C52-9498-C5949FC43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1722-AEE9-13BE-3218-32CB430B0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D92A-FF36-F64A-BF88-3775E402D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7CD-EAB7-356C-BA47-F3B5985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F686-760B-D157-4092-DED83493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4A59-E701-F7FB-0C86-6887DC6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07AD-7BF2-8189-1344-04392EC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3E36F-35BB-7B4C-8717-E31177A18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8D18-1E02-DFEF-B8AB-425C40D4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1B40-1FAC-9270-07C4-0C97CA10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6208-1E4F-6B40-F773-85368A94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5683-B756-4F55-B7A5-2226F7C78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1269-8102-758A-43C0-8E471B320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39A2-856F-7740-1117-93DA944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97C0-93D3-8094-4AAC-8D491729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94B9-E7A4-0E80-4C1B-5567E18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8C1B-95AB-72E3-ACEB-8DEFB1AF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194E-FA1F-F5CB-C6DE-D40B6536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23AD-9BFE-6ECB-7EBF-A7DC7FC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4AD4-21F8-A3CF-9829-E044D693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F815-A28A-2860-2F2C-2CEF9BFE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F7BC-2D8E-AAFB-48C4-0B7C701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9363F-A6E3-B0C9-2E6B-4119E09B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644C-FC2A-38A3-17D3-374D9F60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1B49-8409-42DB-94C1-509965D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2FAEE-BEAB-2CC9-79C4-642CFB4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8724-C12A-B0DF-A4BB-3BE1676C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49854-CB1D-0C2F-6AEA-C83501CBA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54B49-4808-E752-3E05-902D7203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A43EF-9ACE-C501-8171-1B3E066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3B4B4-510D-5522-7A60-73F9C39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907C-7575-48AC-9AFF-632D17B4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7054-4BAC-C23A-9384-C31FF38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321E-11E0-2298-DA3A-C306844E6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6374F-4A84-D4FF-A7C9-85D930252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E645E-7A34-B70F-8A95-B7385DE5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274D-FEC5-6F34-36B5-8B007B189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CCCC0-D181-D86A-ADBE-CE80E12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1BC72-5E8C-04F5-DC2D-AEBF7AE3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39E45-08DD-A82E-6DB7-E0750081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704-53EF-2001-BD0B-10B88C07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0FD9B-C2BE-AFCB-F74D-B6413803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D43F7-C81F-0E53-3B88-97CB723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B3F71-FCD7-6F23-B6BC-48C899C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13B9A-6EF6-0D98-2BB6-B4D2DBE4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A1F64-5E8D-3A38-F6F0-949B69F1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99D0-93B3-FA8A-ADCA-5039EE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DDB-3ED3-DFD4-C223-46F5417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146-8F3D-5A71-96B0-4579A71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6DD0-8769-ABE8-E50C-FC9E0A80E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37ED-8050-EA79-8E20-3D5DD514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E5B7-619F-FF84-0403-A2ACFD7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8B4C-D64D-4FE8-F9E6-4722CD4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1E1D-5CB2-BB5B-A770-75069623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635F8-11EC-AADF-1EA2-14AE78292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CA0B8-61DF-F78E-BC2D-2EEF0DC1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B37B6-0449-4D97-8520-F37627E6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8307C-28E9-EA87-A087-B40C77C9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8EDC8-CBD6-75DC-5E65-325E122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FBDD8-B64B-4402-FC2F-79AB0C25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62E32-8C88-187C-C13E-60D8D4E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41FC-F57B-4FA0-8E15-2B3D3A466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24D-8787-4E3C-A44F-6052CE4F20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845-063D-246F-45B0-6ECAB5A00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5F44-BE39-B284-3A2C-7FD9D3702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D527-3482-453A-BDAD-66E1ACFA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youtu.be/bHNLnrEI3JI?si=ihVIhQxcbDGNMypV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HJpKxnZ2JeY" TargetMode="External"/><Relationship Id="rId4" Type="http://schemas.openxmlformats.org/officeDocument/2006/relationships/hyperlink" Target="https://youtu.be/LTRy6aSi1fg?si=F_odeGiT6eZUUVp4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08166" y="6172959"/>
            <a:ext cx="541713" cy="365125"/>
          </a:xfrm>
        </p:spPr>
        <p:txBody>
          <a:bodyPr/>
          <a:lstStyle/>
          <a:p>
            <a:fld id="{AE9247E1-8B9F-43C5-AC1A-30D5214D3D98}" type="slidenum">
              <a:rPr lang="en-US" smtClean="0">
                <a:solidFill>
                  <a:schemeClr val="tx1"/>
                </a:solidFill>
                <a:latin typeface="Montserrat" panose="02000505000000020004" pitchFamily="2" charset="0"/>
              </a:rPr>
              <a:pPr/>
              <a:t>1</a:t>
            </a:fld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39677" y="5100706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77069" y="169212"/>
            <a:ext cx="705958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0000500000000000000" pitchFamily="50" charset="0"/>
                <a:hlinkClick r:id="rId3"/>
              </a:rPr>
              <a:t>Watch Jason Redman: What is the </a:t>
            </a:r>
            <a:r>
              <a:rPr lang="en-US" sz="1200" b="1" dirty="0" err="1">
                <a:solidFill>
                  <a:srgbClr val="00B0F0"/>
                </a:solidFill>
                <a:latin typeface="Montserrat" panose="00000500000000000000" pitchFamily="50" charset="0"/>
                <a:hlinkClick r:id="rId3"/>
              </a:rPr>
              <a:t>pointman</a:t>
            </a:r>
            <a:r>
              <a:rPr lang="en-US" sz="1200" b="1" dirty="0">
                <a:solidFill>
                  <a:srgbClr val="00B0F0"/>
                </a:solidFill>
                <a:latin typeface="Montserrat" panose="00000500000000000000" pitchFamily="50" charset="0"/>
                <a:hlinkClick r:id="rId3"/>
              </a:rPr>
              <a:t> planner?</a:t>
            </a: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dirty="0">
                <a:latin typeface="Montserrat" panose="00000500000000000000" pitchFamily="2" charset="0"/>
                <a:hlinkClick r:id="rId4"/>
              </a:rPr>
              <a:t>Watch Jason Redman: 3 minutes of Motivation</a:t>
            </a:r>
            <a:endParaRPr lang="en-US" sz="1200" dirty="0">
              <a:latin typeface="Montserrat" panose="00000500000000000000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Jason Redman puts his vast experience and expertise to work as speaker, coach, author and trainer, helping individuals, teams and organizations of all types and sizes to define and implement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lasting change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even in the wake or face of failure, crisis and adversity.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“These are not SEAL lessons; these are human lessons!” Your team will walk away with a new perspective and understanding that there are no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bad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days, only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good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days and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great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days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Despite being shot twice in the arm and once in the face, as well as enduring multiple rounds to his helmet, night-vision goggles, body armor and weapon, Jason Redman fought valiantly with his team. They won the fight while ensuring that the entire team returned home alive.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Jason Redman has done an incredible job of taking these lessons learned and making them relatable to teams, businesses and organizations around the world.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 Takeaways: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Retired Navy SEAL Lieutenant Jason Redman electrifies audiences with his high-energy presentations on leadership, failure, redemption, catastrophic injury and his breathtaking journey to “overcome all” in the aftermath of wartime enemy ambush and in the face of what he calls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life ambushes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during the years that followed.</a:t>
            </a:r>
            <a:endParaRPr lang="en-US" sz="1200" dirty="0">
              <a:latin typeface="Montserrat" panose="00000500000000000000" pitchFamily="2" charset="0"/>
              <a:cs typeface="Frank Ruhl Libre" panose="00000500000000000000" pitchFamily="2" charset="-79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dirty="0">
              <a:latin typeface="Montserrat" panose="02000505000000020004" pitchFamily="2" charset="0"/>
              <a:cs typeface="Frank Ruhl Libre" panose="00000500000000000000" pitchFamily="2" charset="-79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Keynote Topics: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Get off the X and LEARN to LEAD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 err="1">
                <a:solidFill>
                  <a:srgbClr val="202122"/>
                </a:solidFill>
                <a:latin typeface="Montserrat" panose="00000500000000000000" pitchFamily="2" charset="0"/>
              </a:rPr>
              <a:t>Pointman</a:t>
            </a:r>
            <a:r>
              <a:rPr lang="en-US" sz="1200" dirty="0">
                <a:solidFill>
                  <a:srgbClr val="202122"/>
                </a:solidFill>
                <a:latin typeface="Montserrat" panose="00000500000000000000" pitchFamily="2" charset="0"/>
              </a:rPr>
              <a:t> for Life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solidFill>
                  <a:srgbClr val="202122"/>
                </a:solidFill>
                <a:latin typeface="Montserrat" panose="00000500000000000000" pitchFamily="2" charset="0"/>
              </a:rPr>
              <a:t>Six Tenets of Success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Five Principles of Elite Performance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Will You Be Ready?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The Trident: The Forging and Reforging of a Navy SEAL</a:t>
            </a:r>
            <a:endParaRPr lang="en-US" sz="1200" dirty="0">
              <a:solidFill>
                <a:srgbClr val="28A6D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E9C843-D5FA-457E-B926-84EBA9EEFF56}"/>
              </a:ext>
            </a:extLst>
          </p:cNvPr>
          <p:cNvSpPr txBox="1">
            <a:spLocks/>
          </p:cNvSpPr>
          <p:nvPr/>
        </p:nvSpPr>
        <p:spPr>
          <a:xfrm>
            <a:off x="269895" y="3190934"/>
            <a:ext cx="4479040" cy="113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LEMON MILK" panose="00000500000000000000" pitchFamily="50" charset="0"/>
              </a:rPr>
              <a:t>Jason Redman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Former Navy Seal Commander &amp;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Montserrat" panose="02000505000000020004" pitchFamily="2" charset="0"/>
              </a:rPr>
              <a:t>Leader Speaker</a:t>
            </a:r>
            <a:endParaRPr lang="en-US" dirty="0">
              <a:solidFill>
                <a:schemeClr val="tx1"/>
              </a:solidFill>
              <a:latin typeface="Montserrat" panose="02000505000000020004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450363" y="4273956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AEED6AB6-0463-B89E-3BBA-369D0170B23E}"/>
              </a:ext>
            </a:extLst>
          </p:cNvPr>
          <p:cNvSpPr/>
          <p:nvPr/>
        </p:nvSpPr>
        <p:spPr>
          <a:xfrm>
            <a:off x="1523213" y="4404330"/>
            <a:ext cx="2080415" cy="32719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28A6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50" charset="0"/>
              </a:rPr>
              <a:t>Fee Pending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5FCC3F6-A60F-24F8-6204-AE6A8176BA81}"/>
              </a:ext>
            </a:extLst>
          </p:cNvPr>
          <p:cNvSpPr txBox="1"/>
          <p:nvPr/>
        </p:nvSpPr>
        <p:spPr>
          <a:xfrm>
            <a:off x="760218" y="4792518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ID4096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Montserrat" panose="00000500000000000000" pitchFamily="50" charset="0"/>
              </a:rPr>
              <a:t>*Client is responsible for round-trip airfare, ground transportation in event city, hotel accommodations and incidentals for up to two nights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C0D1A633-276D-2F5E-5BB8-833D51DD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19946"/>
          <a:stretch/>
        </p:blipFill>
        <p:spPr bwMode="auto">
          <a:xfrm>
            <a:off x="1355180" y="652528"/>
            <a:ext cx="2546010" cy="26030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red book cover with white text&#10;&#10;Description automatically generated">
            <a:extLst>
              <a:ext uri="{FF2B5EF4-FFF2-40B4-BE49-F238E27FC236}">
                <a16:creationId xmlns:a16="http://schemas.microsoft.com/office/drawing/2014/main" id="{EC423E3C-A945-24ED-F6F2-F31640287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9" y="5404642"/>
            <a:ext cx="864620" cy="1298228"/>
          </a:xfrm>
          <a:prstGeom prst="rect">
            <a:avLst/>
          </a:prstGeom>
        </p:spPr>
      </p:pic>
      <p:pic>
        <p:nvPicPr>
          <p:cNvPr id="28" name="Picture 27" descr="A black and gold book with a compass&#10;&#10;Description automatically generated">
            <a:extLst>
              <a:ext uri="{FF2B5EF4-FFF2-40B4-BE49-F238E27FC236}">
                <a16:creationId xmlns:a16="http://schemas.microsoft.com/office/drawing/2014/main" id="{7AC5D20A-BC55-C470-16F6-AFBE05674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03" y="5404643"/>
            <a:ext cx="911357" cy="1298229"/>
          </a:xfrm>
          <a:prstGeom prst="rect">
            <a:avLst/>
          </a:prstGeom>
        </p:spPr>
      </p:pic>
      <p:pic>
        <p:nvPicPr>
          <p:cNvPr id="30" name="Picture 29" descr="A book cover with a compass and text&#10;&#10;Description automatically generated">
            <a:extLst>
              <a:ext uri="{FF2B5EF4-FFF2-40B4-BE49-F238E27FC236}">
                <a16:creationId xmlns:a16="http://schemas.microsoft.com/office/drawing/2014/main" id="{70A02CB4-6CAE-A57E-43D5-AC358E285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44" y="5404642"/>
            <a:ext cx="1298230" cy="12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5505</TotalTime>
  <Words>314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56</cp:revision>
  <dcterms:created xsi:type="dcterms:W3CDTF">2023-08-21T22:06:19Z</dcterms:created>
  <dcterms:modified xsi:type="dcterms:W3CDTF">2023-09-07T04:34:21Z</dcterms:modified>
</cp:coreProperties>
</file>