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0F94-4C4E-482B-93B0-93C86F815041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3F389-3EAA-4FBE-B2DB-C8466167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B6B9-3BD8-BDBE-A0D0-FDCCCAD58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D5757-50D9-381D-57EA-ECA10808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98464-AF98-88CC-0A0D-F3EAB427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1C5D-0DB4-BF58-DB97-0690EA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24BD-15B5-5607-A823-14E1CE82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83AC-E287-35F7-7985-CF89EE18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FFEE4-2F54-FE97-E1DD-67088B38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B18D-1524-27BB-CD37-B6EAFC81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5A7E-5C6F-8393-8001-033325D0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276CE-F7B7-DD11-0A41-044A540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C72EF-F1CF-1145-5107-7A780DB1D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57B8F-530D-334B-7C0C-1CB0BDFCD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013F-FF55-EE97-0DEF-265AC612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C55C-BDA3-B9E6-1150-CA49D51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7753-60D8-0C53-CD1C-209FB7D1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38BD-CDD3-A1F7-615F-0A38BA1A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8F8D-B79C-8C66-AEE4-1DB183A4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783B-5619-D2B5-1AF6-3C4FA98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098-51F7-8126-8614-DD9FF55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E631-802C-F1EE-2475-655E303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D5A2-8234-E3CA-31B4-1903884A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3FCD6-3B3E-BE4E-5B81-27E5BC8E7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E31D-573A-C30D-7233-8FA7858E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09B96-61F0-6FE4-C0C0-B505C9A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2B3A-D991-0FB5-5C82-9D842A8D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0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1559-E32B-03D3-C974-A4198BEC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F6E7-6E6D-1C66-317E-2757000A7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69FE3-F5EC-F6BF-462B-A9845DA8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5A568-75FD-4F11-1545-4E20FB95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28B45-55B4-8274-8B53-B705640D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B7F9C-50C8-61E1-DC5E-E8D4DA6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1ABA-B86D-9949-64DF-B4AE2040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08C5-5ED7-0BE0-908D-AA94442B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4CB19-75BB-E4EC-3086-CE5839037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BE49E-E801-66B5-4952-0896CE5A7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8D898-02CC-AA7E-D524-138858A9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E83E6-03E4-959E-0D35-A4CB8DB7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7FD93-F755-0660-7CEB-46452ED2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5D8C0-3514-D9B1-F9B8-43607E2A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C2B0-215E-F858-B782-7415D987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8895E-53B0-814D-9EBD-84E34A44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9D40E-B616-6095-1AEB-7D2AEF10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F12E1-31D3-6529-3293-3977F257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57339-8296-4A21-F89B-C6160E77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6B679-4948-DFB6-D118-2D5DFFC2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272DF-EC32-CD28-C0A3-F9BA989A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2887-57F0-44DA-1531-2CF4B1A6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CB14E-70AE-6587-537F-DB76DEEE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BE982-4A3F-475A-C494-2125E6B55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9D727-0793-413A-50CF-B2C631C0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6225-51E0-DBFA-BC57-D0C58674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11DC8-CE69-0F23-F0F4-D7C92B67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48CF-E52F-7407-5688-DB0183CB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AC69E-7A5E-B33D-DD29-EEAAF4AD3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93B9-C7CB-F6E8-21C6-5FE92E997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4E48-DBE3-09EA-F10A-CE7DDF2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A1F9-4CB9-FDFE-5C0F-378C838D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A30E-B643-C201-80B0-B4A4495D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EE82F-45B9-25D1-782B-5C1E864B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FF0F5-0F5E-7E2B-982B-0BC66267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B34F-1EB8-2297-DDBE-CFD211EFF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1A60-B9CA-426E-B7A1-B68737838F1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F134E-7E58-D5D0-FE57-EDCD2C066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753F-85F0-9A97-1F5E-56052AC3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gEbcmMXsuk8?si=qZl0aKYoFG6klxj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BD21900-CDC9-E79D-EFC6-1F1A11FF4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" b="1868"/>
          <a:stretch/>
        </p:blipFill>
        <p:spPr bwMode="auto">
          <a:xfrm>
            <a:off x="1120867" y="316696"/>
            <a:ext cx="2696547" cy="259579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-25842" y="4863834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47572" y="889843"/>
            <a:ext cx="705958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Watch Henry Evans: Dynamic Results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 his career, Henry Evans has delivered more than 10,000 hours of Executive Coaching and, more than 2000 hours of Change Management and Strategic Implementation services to clients.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 applies the knowledge and experience gleaned from numerous successes and a failure in his own career, augmented by the knowledge gained in working with his executive clients every day.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Audience members will learn how to navigate the busy environments we work in to clarify expectations, drive better business results, build relationships, and gain a competitive advantage through our Winning With Accountability™ organization and leadership training.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Henry will challenge the audience to put all the previous reading and studying they have done to work by offering tangible, action-oriented ways of building trust, demonstrating vulnerability and creating the appropriate mood for various types of tasks.</a:t>
            </a: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b="1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WINNING WITH ACCOUNTABILITY™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STEP UP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EMOTIONAL SAFETY®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5178" y="2663118"/>
            <a:ext cx="4663110" cy="1636808"/>
            <a:chOff x="272961" y="2808656"/>
            <a:chExt cx="4663110" cy="163680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72961" y="2808656"/>
              <a:ext cx="466311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Henry Evans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Executive Leadership Expert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51920" y="4118270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Pending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84844" y="382510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D8DBD26-0032-CBF1-7D83-4E93F28AFC3E}"/>
              </a:ext>
            </a:extLst>
          </p:cNvPr>
          <p:cNvSpPr txBox="1"/>
          <p:nvPr/>
        </p:nvSpPr>
        <p:spPr>
          <a:xfrm>
            <a:off x="792793" y="444754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roundtrip airfare, ground transportation,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143864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192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37</cp:revision>
  <dcterms:created xsi:type="dcterms:W3CDTF">2023-01-24T22:07:27Z</dcterms:created>
  <dcterms:modified xsi:type="dcterms:W3CDTF">2023-09-20T22:24:14Z</dcterms:modified>
</cp:coreProperties>
</file>