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0F94-4C4E-482B-93B0-93C86F81504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3F389-3EAA-4FBE-B2DB-C84661678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B6B9-3BD8-BDBE-A0D0-FDCCCAD58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D5757-50D9-381D-57EA-ECA108085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8464-AF98-88CC-0A0D-F3EAB427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1C5D-0DB4-BF58-DB97-0690EAF0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D24BD-15B5-5607-A823-14E1CE82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2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83AC-E287-35F7-7985-CF89EE18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FFEE4-2F54-FE97-E1DD-67088B38B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AB18D-1524-27BB-CD37-B6EAFC81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5A7E-5C6F-8393-8001-033325D0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76CE-F7B7-DD11-0A41-044A5402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4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C72EF-F1CF-1145-5107-7A780DB1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57B8F-530D-334B-7C0C-1CB0BDFCD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013F-FF55-EE97-0DEF-265AC612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C55C-BDA3-B9E6-1150-CA49D51C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7753-60D8-0C53-CD1C-209FB7D1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38BD-CDD3-A1F7-615F-0A38BA1A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78F8D-B79C-8C66-AEE4-1DB183A45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D783B-5619-D2B5-1AF6-3C4FA981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5098-51F7-8126-8614-DD9FF551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E631-802C-F1EE-2475-655E303C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D5A2-8234-E3CA-31B4-1903884A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FCD6-3B3E-BE4E-5B81-27E5BC8E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EE31D-573A-C30D-7233-8FA7858E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09B96-61F0-6FE4-C0C0-B505C9A3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12B3A-D991-0FB5-5C82-9D842A8D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0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1559-E32B-03D3-C974-A4198BEC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8F6E7-6E6D-1C66-317E-2757000A7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69FE3-F5EC-F6BF-462B-A9845DA8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5A568-75FD-4F11-1545-4E20FB95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28B45-55B4-8274-8B53-B705640D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B7F9C-50C8-61E1-DC5E-E8D4DA65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1ABA-B86D-9949-64DF-B4AE2040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B08C5-5ED7-0BE0-908D-AA94442B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4CB19-75BB-E4EC-3086-CE5839037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BE49E-E801-66B5-4952-0896CE5A7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8D898-02CC-AA7E-D524-138858A90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E83E6-03E4-959E-0D35-A4CB8DB7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7FD93-F755-0660-7CEB-46452ED2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5D8C0-3514-D9B1-F9B8-43607E2A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C2B0-215E-F858-B782-7415D987A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8895E-53B0-814D-9EBD-84E34A44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9D40E-B616-6095-1AEB-7D2AEF10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F12E1-31D3-6529-3293-3977F257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6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57339-8296-4A21-F89B-C6160E77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6B679-4948-DFB6-D118-2D5DFFC2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272DF-EC32-CD28-C0A3-F9BA989A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887-57F0-44DA-1531-2CF4B1A6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B14E-70AE-6587-537F-DB76DEEE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BE982-4A3F-475A-C494-2125E6B5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9D727-0793-413A-50CF-B2C631C0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76225-51E0-DBFA-BC57-D0C58674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11DC8-CE69-0F23-F0F4-D7C92B67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48CF-E52F-7407-5688-DB0183CB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FAC69E-7A5E-B33D-DD29-EEAAF4AD3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93B9-C7CB-F6E8-21C6-5FE92E997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74E48-DBE3-09EA-F10A-CE7DDF26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FA1F9-4CB9-FDFE-5C0F-378C83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7A30E-B643-C201-80B0-B4A4495D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EE82F-45B9-25D1-782B-5C1E864B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FF0F5-0F5E-7E2B-982B-0BC66267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FB34F-1EB8-2297-DDBE-CFD211EFF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1A60-B9CA-426E-B7A1-B68737838F1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F134E-7E58-D5D0-FE57-EDCD2C066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6753F-85F0-9A97-1F5E-56052AC3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1E12-317D-4153-AAA0-7BF01AD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678370390" TargetMode="External"/><Relationship Id="rId4" Type="http://schemas.openxmlformats.org/officeDocument/2006/relationships/hyperlink" Target="https://vimeo.com/678372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BD21900-CDC9-E79D-EFC6-1F1A11FF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/>
        </p:blipFill>
        <p:spPr bwMode="auto">
          <a:xfrm>
            <a:off x="1120867" y="316696"/>
            <a:ext cx="2696547" cy="2595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-25842" y="4863834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47572" y="316696"/>
            <a:ext cx="705958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2000505000000020004" pitchFamily="2" charset="0"/>
                <a:hlinkClick r:id="rId4"/>
              </a:rPr>
              <a:t>Watch Ford Saeks: Speaker Showreel</a:t>
            </a: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28A6DF"/>
                </a:solidFill>
                <a:latin typeface="Montserrat" panose="02000505000000020004" pitchFamily="2" charset="0"/>
                <a:hlinkClick r:id="rId5"/>
              </a:rPr>
              <a:t>Watch Ford Saeks: Introduction</a:t>
            </a:r>
            <a:endParaRPr lang="en-US" sz="1200" b="1" dirty="0">
              <a:solidFill>
                <a:srgbClr val="28A6DF"/>
              </a:solidFill>
              <a:latin typeface="Montserrat" panose="02000505000000020004" pitchFamily="2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Ford Saeks has redefined the formula for business success. His efforts have helped companies generate a total of over a billion dollars in sales worldwide.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With over 20 years’ experience (ranging from retail to wholesale), he has founded over ten companies, authored four books, secured three U.S. patents, and received numerous industry awards.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3F3F3F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From grassroots to Google, Ford Saeks provides his clients with fresh perspectives and doable tactics to resolve marketing, operations, and growth challenges.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3F3F3F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Quick-witted and highly engaging, Ford Saeks – Business Strategy is a nationally accredited speaker that hits the stage with immediate charisma and insider tools that consistently garner rave reviews. 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solidFill>
                <a:srgbClr val="3F3F3F"/>
              </a:solidFill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It’s like listening to your best friend that already trained for the race, experienced the mishaps, and is back to show you how to win it.</a:t>
            </a: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3F3F3F"/>
                </a:solidFill>
                <a:effectLst/>
                <a:latin typeface="Montserrat" panose="00000500000000000000" pitchFamily="2" charset="0"/>
              </a:rPr>
              <a:t>There is no “one-size fits all” business formula but, you can rest easy knowing that Ford is a sure fit to maximizing your business success.</a:t>
            </a:r>
            <a:endParaRPr lang="en-US" sz="1200" dirty="0">
              <a:latin typeface="Montserrat" panose="00000500000000000000" pitchFamily="2" charset="0"/>
            </a:endParaRPr>
          </a:p>
          <a:p>
            <a:pPr marL="174625" indent="-174625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>
              <a:buClr>
                <a:srgbClr val="28A6DF"/>
              </a:buClr>
              <a:buSzPct val="120000"/>
            </a:pPr>
            <a:endParaRPr lang="en-US" sz="1200" b="1" dirty="0">
              <a:highlight>
                <a:srgbClr val="FFFF00"/>
              </a:highlight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KEYNOTE TOPICS: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BUSINESS GROWTH ACCELERATION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INNOVATIVE MARKETING MASTERY™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Developing a Gender Balanced Business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Why can’t you be more like me?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265178" y="2663118"/>
            <a:ext cx="4663110" cy="1636808"/>
            <a:chOff x="272961" y="2808656"/>
            <a:chExt cx="4663110" cy="163680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272961" y="2808656"/>
              <a:ext cx="466311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LEMON MILK" panose="00000500000000000000" pitchFamily="50" charset="0"/>
                </a:rPr>
                <a:t>Ford Saeks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Montserrat" panose="02000505000000020004" pitchFamily="2" charset="0"/>
                </a:rPr>
                <a:t>Business Strategy Expert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51920" y="4118270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Fee Pending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84844" y="382510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8DBD26-0032-CBF1-7D83-4E93F28AFC3E}"/>
              </a:ext>
            </a:extLst>
          </p:cNvPr>
          <p:cNvSpPr txBox="1"/>
          <p:nvPr/>
        </p:nvSpPr>
        <p:spPr>
          <a:xfrm>
            <a:off x="792793" y="4447548"/>
            <a:ext cx="3606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Montserrat" panose="00000500000000000000" pitchFamily="50" charset="0"/>
              </a:rPr>
              <a:t>*</a:t>
            </a:r>
            <a:r>
              <a:rPr lang="en-US" sz="900" i="1" dirty="0">
                <a:latin typeface="Montserrat" panose="00000500000000000000" pitchFamily="50" charset="0"/>
              </a:rPr>
              <a:t>Client is responsible for roundtrip airfare, ground transportation, hotel accommodations and incidentals for up to two nights</a:t>
            </a:r>
          </a:p>
        </p:txBody>
      </p:sp>
    </p:spTree>
    <p:extLst>
      <p:ext uri="{BB962C8B-B14F-4D97-AF65-F5344CB8AC3E}">
        <p14:creationId xmlns:p14="http://schemas.microsoft.com/office/powerpoint/2010/main" val="1438646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243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French</dc:creator>
  <cp:lastModifiedBy>Duncan Hesketh</cp:lastModifiedBy>
  <cp:revision>35</cp:revision>
  <dcterms:created xsi:type="dcterms:W3CDTF">2023-01-24T22:07:27Z</dcterms:created>
  <dcterms:modified xsi:type="dcterms:W3CDTF">2023-09-20T21:20:07Z</dcterms:modified>
</cp:coreProperties>
</file>