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75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F0280-4F35-427F-BED7-AB60849B9E30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E1B66-A87D-4C52-9498-C5949FC4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2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01F3D-6903-4616-973D-EA27DA31FB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2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1722-AEE9-13BE-3218-32CB430B0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9D92A-FF36-F64A-BF88-3775E402D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AB7CD-EAB7-356C-BA47-F3B59853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FF686-760B-D157-4092-DED83493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64A59-E701-F7FB-0C86-6887DC67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0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E07AD-7BF2-8189-1344-04392EC0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3E36F-35BB-7B4C-8717-E31177A18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88D18-1E02-DFEF-B8AB-425C40D4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41B40-1FAC-9270-07C4-0C97CA108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F6208-1E4F-6B40-F773-85368A94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8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565683-B756-4F55-B7A5-2226F7C783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31269-8102-758A-43C0-8E471B320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A39A2-856F-7740-1117-93DA944F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697C0-93D3-8094-4AAC-8D491729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D94B9-E7A4-0E80-4C1B-5567E18D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9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98C1B-95AB-72E3-ACEB-8DEFB1AF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1194E-FA1F-F5CB-C6DE-D40B65364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923AD-9BFE-6ECB-7EBF-A7DC7FCE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44AD4-21F8-A3CF-9829-E044D693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2F815-A28A-2860-2F2C-2CEF9BFE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1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F7BC-2D8E-AAFB-48C4-0B7C70154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9363F-A6E3-B0C9-2E6B-4119E09BA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D644C-FC2A-38A3-17D3-374D9F60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51B49-8409-42DB-94C1-509965D58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2FAEE-BEAB-2CC9-79C4-642CFB4B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C8724-C12A-B0DF-A4BB-3BE1676C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49854-CB1D-0C2F-6AEA-C83501CBA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454B49-4808-E752-3E05-902D72031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A43EF-9ACE-C501-8171-1B3E0668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3B4B4-510D-5522-7A60-73F9C39A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6907C-7575-48AC-9AFF-632D17B4E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7054-4BAC-C23A-9384-C31FF38C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F321E-11E0-2298-DA3A-C306844E6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6374F-4A84-D4FF-A7C9-85D930252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E645E-7A34-B70F-8A95-B7385DE58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4274D-FEC5-6F34-36B5-8B007B189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7CCCC0-D181-D86A-ADBE-CE80E123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B1BC72-5E8C-04F5-DC2D-AEBF7AE38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D39E45-08DD-A82E-6DB7-E0750081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9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F704-53EF-2001-BD0B-10B88C07F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60FD9B-C2BE-AFCB-F74D-B6413803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D43F7-C81F-0E53-3B88-97CB723A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B3F71-FCD7-6F23-B6BC-48C899CC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3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013B9A-6EF6-0D98-2BB6-B4D2DBE49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A1F64-5E8D-3A38-F6F0-949B69F17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999D0-93B3-FA8A-ADCA-5039EEC2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7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2BDDB-3ED3-DFD4-C223-46F54178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8B146-8F3D-5A71-96B0-4579A71BC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D6DD0-8769-ABE8-E50C-FC9E0A80E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637ED-8050-EA79-8E20-3D5DD5149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9E5B7-619F-FF84-0403-A2ACFD70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18B4C-D64D-4FE8-F9E6-4722CD45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4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E1E1D-5CB2-BB5B-A770-75069623F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E635F8-11EC-AADF-1EA2-14AE78292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CA0B8-61DF-F78E-BC2D-2EEF0DC18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B37B6-0449-4D97-8520-F37627E6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8307C-28E9-EA87-A087-B40C77C9B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8EDC8-CBD6-75DC-5E65-325E12290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4FBDD8-B64B-4402-FC2F-79AB0C25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62E32-8C88-187C-C13E-60D8D4E4C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341FC-F57B-4FA0-8E15-2B3D3A466C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8E24D-8787-4E3C-A44F-6052CE4F203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B3845-063D-246F-45B0-6ECAB5A00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E5F44-BE39-B284-3A2C-7FD9D3702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8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youtu.be/V-DxQaRe4qU?si=ViVUpnaKyo0x9CYX" TargetMode="External"/><Relationship Id="rId4" Type="http://schemas.openxmlformats.org/officeDocument/2006/relationships/hyperlink" Target="https://youtu.be/PasCE4IMbF0?si=43_aIcV1h7RMTbBv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3310E6-CAF6-4F00-FEC5-5513EB15E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0" r="24130"/>
          <a:stretch/>
        </p:blipFill>
        <p:spPr>
          <a:xfrm>
            <a:off x="1308173" y="632914"/>
            <a:ext cx="2552386" cy="2561731"/>
          </a:xfrm>
          <a:prstGeom prst="ellipse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B9A0B-05B2-4030-9BE6-25613BECE9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08166" y="6172959"/>
            <a:ext cx="541713" cy="365125"/>
          </a:xfrm>
        </p:spPr>
        <p:txBody>
          <a:bodyPr/>
          <a:lstStyle/>
          <a:p>
            <a:fld id="{AE9247E1-8B9F-43C5-AC1A-30D5214D3D98}" type="slidenum">
              <a:rPr lang="en-US" smtClean="0">
                <a:solidFill>
                  <a:schemeClr val="tx1"/>
                </a:solidFill>
                <a:latin typeface="Montserrat" panose="02000505000000020004" pitchFamily="2" charset="0"/>
              </a:rPr>
              <a:pPr/>
              <a:t>1</a:t>
            </a:fld>
            <a:endParaRPr lang="en-US" dirty="0">
              <a:solidFill>
                <a:schemeClr val="tx1"/>
              </a:solidFill>
              <a:latin typeface="Montserrat" panose="02000505000000020004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0D2AC0E-8BFB-401F-9FD6-A4E562C4778D}"/>
              </a:ext>
            </a:extLst>
          </p:cNvPr>
          <p:cNvSpPr txBox="1"/>
          <p:nvPr/>
        </p:nvSpPr>
        <p:spPr>
          <a:xfrm>
            <a:off x="39677" y="5100706"/>
            <a:ext cx="5047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i="1" dirty="0">
              <a:latin typeface="Montserrat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A598E-9998-4697-8480-B444D32C63CE}"/>
              </a:ext>
            </a:extLst>
          </p:cNvPr>
          <p:cNvSpPr txBox="1"/>
          <p:nvPr/>
        </p:nvSpPr>
        <p:spPr>
          <a:xfrm>
            <a:off x="4862521" y="586859"/>
            <a:ext cx="7059584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solidFill>
                  <a:srgbClr val="00B0F0"/>
                </a:solidFill>
                <a:latin typeface="Montserrat" panose="02000505000000020004" pitchFamily="2" charset="0"/>
                <a:hlinkClick r:id="rId4"/>
              </a:rPr>
              <a:t>Watch Dr. Willie Jolley: The will to win</a:t>
            </a:r>
            <a:endParaRPr lang="en-US" sz="1200" b="1" dirty="0">
              <a:solidFill>
                <a:srgbClr val="00B0F0"/>
              </a:solidFill>
              <a:latin typeface="Montserrat" panose="02000505000000020004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b="1" dirty="0">
              <a:solidFill>
                <a:srgbClr val="00B0F0"/>
              </a:solidFill>
              <a:latin typeface="Montserrat" panose="02000505000000020004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solidFill>
                  <a:srgbClr val="00B0F0"/>
                </a:solidFill>
                <a:latin typeface="Montserrat" panose="02000505000000020004" pitchFamily="2" charset="0"/>
                <a:hlinkClick r:id="rId5"/>
              </a:rPr>
              <a:t>Watch Dr. </a:t>
            </a:r>
            <a:r>
              <a:rPr lang="en-US" sz="1200" b="1">
                <a:solidFill>
                  <a:srgbClr val="00B0F0"/>
                </a:solidFill>
                <a:latin typeface="Montserrat" panose="02000505000000020004" pitchFamily="2" charset="0"/>
                <a:hlinkClick r:id="rId5"/>
              </a:rPr>
              <a:t>Willie Jolley: Sizzle Reel</a:t>
            </a:r>
            <a:endParaRPr lang="en-US" sz="1200" b="1" dirty="0">
              <a:solidFill>
                <a:srgbClr val="00B0F0"/>
              </a:solidFill>
              <a:latin typeface="Montserrat" panose="02000505000000020004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There are many motivational speakers, and then there is the one, the only, the incomparable Dr. Willie Jolley. He truly is a renaissance man!</a:t>
            </a:r>
          </a:p>
          <a:p>
            <a:pPr algn="just">
              <a:buClr>
                <a:srgbClr val="28A6DF"/>
              </a:buClr>
              <a:buSzPct val="120000"/>
            </a:pPr>
            <a:endParaRPr lang="en-US" sz="1200" dirty="0">
              <a:latin typeface="Montserrat" panose="00000500000000000000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He’s a triple threat personality and a global thought leader. He is a Hall of Fame speaker, an award-winning singer and a popular national radio and television personality.</a:t>
            </a:r>
          </a:p>
          <a:p>
            <a:pPr algn="just">
              <a:buClr>
                <a:srgbClr val="28A6DF"/>
              </a:buClr>
              <a:buSzPct val="120000"/>
            </a:pPr>
            <a:endParaRPr lang="en-US" sz="1200" dirty="0">
              <a:latin typeface="Montserrat" panose="00000500000000000000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He has gone on to be named “One of the Outstanding Five Speakers in the World” and “Motivational &amp; Inspirational Speaker of The Year”</a:t>
            </a:r>
          </a:p>
          <a:p>
            <a:pPr algn="just">
              <a:buClr>
                <a:srgbClr val="28A6DF"/>
              </a:buClr>
              <a:buSzPct val="120000"/>
            </a:pPr>
            <a:endParaRPr lang="en-US" sz="1200" dirty="0">
              <a:latin typeface="Montserrat" panose="00000500000000000000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Dr. Willie Jolley keeps it moving with high energy and enthusiasm. He delivers powerful nuggets on how every person can live a better life and win more, every day!</a:t>
            </a:r>
          </a:p>
          <a:p>
            <a:pPr algn="just">
              <a:buClr>
                <a:srgbClr val="28A6DF"/>
              </a:buClr>
              <a:buSzPct val="120000"/>
            </a:pPr>
            <a:endParaRPr lang="en-US" sz="1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b="1" dirty="0">
              <a:latin typeface="Montserrat" panose="00000500000000000000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latin typeface="Montserrat" panose="00000500000000000000" pitchFamily="2" charset="0"/>
              </a:rPr>
              <a:t>Key Takeaways: </a:t>
            </a:r>
          </a:p>
          <a:p>
            <a:pPr algn="l"/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Dr. Willie Jolley uses his public platform to pursue his mission of empowering and encouraging people to rise above their circumstances and maximize their God-given potential!</a:t>
            </a:r>
          </a:p>
          <a:p>
            <a:pPr algn="l"/>
            <a:endParaRPr lang="en-US" sz="1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l"/>
            <a:endParaRPr lang="en-US" sz="12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latin typeface="Montserrat" panose="02000505000000020004" pitchFamily="2" charset="0"/>
              </a:rPr>
              <a:t>Sample Keynote Topics: </a:t>
            </a:r>
          </a:p>
          <a:p>
            <a:pPr algn="just">
              <a:buClr>
                <a:srgbClr val="28A6DF"/>
              </a:buClr>
              <a:buSzPct val="120000"/>
            </a:pPr>
            <a:endParaRPr lang="en-US" sz="1200" b="1" dirty="0">
              <a:latin typeface="Montserrat" panose="02000505000000020004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Achieve More with an Attitude of Excellence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Turn Your Setbacks into Comebacks…then Turn Your Comebacks Into Greenbacks!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Change Is Good…When Your Attitude is GREAT!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1E9C843-D5FA-457E-B926-84EBA9EEFF56}"/>
              </a:ext>
            </a:extLst>
          </p:cNvPr>
          <p:cNvSpPr txBox="1">
            <a:spLocks/>
          </p:cNvSpPr>
          <p:nvPr/>
        </p:nvSpPr>
        <p:spPr>
          <a:xfrm>
            <a:off x="269895" y="3190934"/>
            <a:ext cx="4479040" cy="113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LEMON MILK" panose="00000500000000000000" pitchFamily="50" charset="0"/>
              </a:rPr>
              <a:t>DR. WILLIE JOLLEY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2000505000000020004" pitchFamily="2" charset="0"/>
              </a:rPr>
              <a:t>Motivational Speaker</a:t>
            </a:r>
            <a:endParaRPr lang="en-US" dirty="0">
              <a:solidFill>
                <a:schemeClr val="tx1"/>
              </a:solidFill>
              <a:latin typeface="Montserrat" panose="02000505000000020004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C00563-F78D-4CA8-B366-24E0BB5C42ED}"/>
              </a:ext>
            </a:extLst>
          </p:cNvPr>
          <p:cNvCxnSpPr>
            <a:cxnSpLocks/>
          </p:cNvCxnSpPr>
          <p:nvPr/>
        </p:nvCxnSpPr>
        <p:spPr>
          <a:xfrm>
            <a:off x="450363" y="4273956"/>
            <a:ext cx="4226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2">
            <a:extLst>
              <a:ext uri="{FF2B5EF4-FFF2-40B4-BE49-F238E27FC236}">
                <a16:creationId xmlns:a16="http://schemas.microsoft.com/office/drawing/2014/main" id="{AEED6AB6-0463-B89E-3BBA-369D0170B23E}"/>
              </a:ext>
            </a:extLst>
          </p:cNvPr>
          <p:cNvSpPr/>
          <p:nvPr/>
        </p:nvSpPr>
        <p:spPr>
          <a:xfrm>
            <a:off x="1523213" y="4404330"/>
            <a:ext cx="2080415" cy="327194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28A6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  <a:latin typeface="Montserrat" panose="00000500000000000000" pitchFamily="50" charset="0"/>
              </a:rPr>
              <a:t>Fee Pending</a:t>
            </a: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45FCC3F6-A60F-24F8-6204-AE6A8176BA81}"/>
              </a:ext>
            </a:extLst>
          </p:cNvPr>
          <p:cNvSpPr txBox="1"/>
          <p:nvPr/>
        </p:nvSpPr>
        <p:spPr>
          <a:xfrm>
            <a:off x="760218" y="4792518"/>
            <a:ext cx="3606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i="1" dirty="0">
                <a:latin typeface="Montserrat" panose="00000500000000000000" pitchFamily="50" charset="0"/>
              </a:rPr>
              <a:t>*Client is responsible for round-trip airfare, ground transportation in event city, hotel accommodations and incidentals for up to two nights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1FC4B5E-5AAA-935B-0FB9-2E4D26D8D5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14" y="5300349"/>
            <a:ext cx="1003686" cy="14814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A6B7989-F0D2-368D-F890-5AE9D762E2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0004" y="5320954"/>
            <a:ext cx="958938" cy="14175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7E52450-97DF-1D26-21CC-D04B9F5975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4527" y="5301681"/>
            <a:ext cx="958938" cy="14696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1793B65-916B-2D75-E1DE-91BA0715CC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5120" y="5337240"/>
            <a:ext cx="958938" cy="139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0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3014</TotalTime>
  <Words>238</Words>
  <Application>Microsoft Office PowerPoint</Application>
  <PresentationFormat>Widescreen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Georgia</vt:lpstr>
      <vt:lpstr>LEMON MILK</vt:lpstr>
      <vt:lpstr>Montserrat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Beasley</dc:creator>
  <cp:lastModifiedBy>Duncan Hesketh</cp:lastModifiedBy>
  <cp:revision>20</cp:revision>
  <dcterms:created xsi:type="dcterms:W3CDTF">2023-08-21T22:06:19Z</dcterms:created>
  <dcterms:modified xsi:type="dcterms:W3CDTF">2023-09-02T18:50:44Z</dcterms:modified>
</cp:coreProperties>
</file>