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2" d="100"/>
          <a:sy n="122"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444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9/14/2023</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9/14/2023</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espeakglobal.net/doug-dvorak/" TargetMode="External"/><Relationship Id="rId5" Type="http://schemas.openxmlformats.org/officeDocument/2006/relationships/hyperlink" Target="https://youtu.be/kC2Me4wX9s0?si=Je8LHsyjNWFw4waO" TargetMode="External"/><Relationship Id="rId4" Type="http://schemas.openxmlformats.org/officeDocument/2006/relationships/hyperlink" Target="https://youtu.be/UQuNfL_rd-4?si=mmMtj53gjluUBAf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B279F16-E5C7-EB4F-B319-E0E7F51F0E91}"/>
              </a:ext>
            </a:extLst>
          </p:cNvPr>
          <p:cNvPicPr>
            <a:picLocks noChangeAspect="1" noChangeArrowheads="1"/>
          </p:cNvPicPr>
          <p:nvPr/>
        </p:nvPicPr>
        <p:blipFill>
          <a:blip r:embed="rId3"/>
          <a:srcRect t="14346" b="14346"/>
          <a:stretch/>
        </p:blipFill>
        <p:spPr bwMode="auto">
          <a:xfrm>
            <a:off x="1238886" y="702588"/>
            <a:ext cx="2546013" cy="2542708"/>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25542" y="356244"/>
            <a:ext cx="7059584" cy="6555641"/>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0000500000000000000" pitchFamily="50" charset="0"/>
                <a:hlinkClick r:id="rId4"/>
              </a:rPr>
              <a:t>Watch Doug Dvorak: </a:t>
            </a:r>
            <a:r>
              <a:rPr lang="en-US" sz="1200" b="1" dirty="0" err="1">
                <a:solidFill>
                  <a:srgbClr val="28A6DF"/>
                </a:solidFill>
                <a:latin typeface="Montserrat" panose="00000500000000000000" pitchFamily="50" charset="0"/>
                <a:hlinkClick r:id="rId4"/>
              </a:rPr>
              <a:t>Hallof</a:t>
            </a:r>
            <a:r>
              <a:rPr lang="en-US" sz="1200" b="1" dirty="0">
                <a:solidFill>
                  <a:srgbClr val="28A6DF"/>
                </a:solidFill>
                <a:latin typeface="Montserrat" panose="00000500000000000000" pitchFamily="50" charset="0"/>
                <a:hlinkClick r:id="rId4"/>
              </a:rPr>
              <a:t> Fame Speaker</a:t>
            </a: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28A6DF"/>
              </a:solidFill>
              <a:latin typeface="Montserrat" panose="00000500000000000000" pitchFamily="50" charset="0"/>
            </a:endParaRPr>
          </a:p>
          <a:p>
            <a:pPr algn="just">
              <a:buClr>
                <a:srgbClr val="28A6DF"/>
              </a:buClr>
              <a:buSzPct val="120000"/>
            </a:pPr>
            <a:r>
              <a:rPr lang="en-US" sz="1200" b="1" dirty="0">
                <a:solidFill>
                  <a:srgbClr val="28A6DF"/>
                </a:solidFill>
                <a:latin typeface="Montserrat" panose="00000500000000000000" pitchFamily="50" charset="0"/>
                <a:hlinkClick r:id="rId5"/>
              </a:rPr>
              <a:t>Watch Doug Dvorak: Sales Excellence</a:t>
            </a: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28A6DF"/>
              </a:solidFill>
              <a:latin typeface="Montserrat" panose="00000500000000000000" pitchFamily="50"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Doug Dvorak is one of the most well-traveled keynote motivational speakers available today. Doug has earned his spot in the motivational speaking hall of fame. He has also been inducted into the International Who’s Who of Professional Speaking.</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Doug dedicates hours of research to each of his presentations. This dedication allows him to craft personal messages that foster real connections and atmospheres where audience members are able to learn and grow.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Doug Dvorak does not just talk about “PMA”—Positive Mental Attitude—Doug lives it.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A fun and funny educational experience. Participants will acquire humor coping skills to incorporate into their personal &amp; professional lives.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Turn your organizations creative potential into a thriving culture of innovation. In a business world that constantly changes, innovators &amp; problem solvers rise to the top.</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i="0" dirty="0">
                <a:effectLst/>
                <a:latin typeface="Montserrat" panose="02000505000000020004" pitchFamily="2" charset="0"/>
              </a:rPr>
              <a:t>KEYNOTE TOPICS: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Lighten Up</a:t>
            </a:r>
          </a:p>
          <a:p>
            <a:pPr marL="174625" indent="-174625" algn="just">
              <a:buClr>
                <a:srgbClr val="28A6DF"/>
              </a:buClr>
              <a:buSzPct val="120000"/>
              <a:buFont typeface="Montserrat" panose="00000500000000000000" pitchFamily="50" charset="0"/>
              <a:buChar char="›"/>
            </a:pPr>
            <a:r>
              <a:rPr lang="en-US" sz="1200" i="0" dirty="0">
                <a:effectLst/>
                <a:latin typeface="Montserrat" panose="00000500000000000000" pitchFamily="2" charset="0"/>
              </a:rPr>
              <a:t>Everything Starts &amp; Stops with Motivation</a:t>
            </a:r>
          </a:p>
          <a:p>
            <a:pPr marL="174625" indent="-174625" algn="just">
              <a:buClr>
                <a:srgbClr val="28A6DF"/>
              </a:buClr>
              <a:buSzPct val="120000"/>
              <a:buFont typeface="Montserrat" panose="00000500000000000000" pitchFamily="50" charset="0"/>
              <a:buChar char="›"/>
            </a:pPr>
            <a:r>
              <a:rPr lang="en-US" sz="1200" i="0" dirty="0">
                <a:effectLst/>
                <a:latin typeface="Montserrat" panose="00000500000000000000" pitchFamily="2" charset="0"/>
              </a:rPr>
              <a:t>Laughter is the Best Medicine</a:t>
            </a:r>
            <a:endParaRPr lang="en-US" sz="1200" dirty="0">
              <a:latin typeface="Montserrat" panose="00000500000000000000" pitchFamily="2" charset="0"/>
            </a:endParaRPr>
          </a:p>
          <a:p>
            <a:pPr algn="just">
              <a:buClr>
                <a:srgbClr val="28A6DF"/>
              </a:buClr>
              <a:buSzPct val="120000"/>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algn="just">
              <a:buClr>
                <a:srgbClr val="28A6DF"/>
              </a:buClr>
              <a:buSzPct val="120000"/>
            </a:pPr>
            <a:r>
              <a:rPr lang="en-US" sz="1200" b="1" i="0" dirty="0">
                <a:effectLst/>
                <a:latin typeface="Montserrat" panose="02000505000000020004" pitchFamily="2" charset="0"/>
                <a:hlinkClick r:id="rId6"/>
              </a:rPr>
              <a:t>Website Link:</a:t>
            </a:r>
            <a:endParaRPr lang="en-US" sz="1200" b="1" i="0" dirty="0">
              <a:effectLst/>
              <a:latin typeface="Montserrat" panose="02000505000000020004" pitchFamily="2" charset="0"/>
            </a:endParaRPr>
          </a:p>
          <a:p>
            <a:pPr algn="just">
              <a:buClr>
                <a:srgbClr val="28A6DF"/>
              </a:buClr>
              <a:buSzPct val="120000"/>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algn="l" fontAlgn="base"/>
            <a:endParaRPr lang="en-US" sz="1200" dirty="0">
              <a:latin typeface="Montserrat" panose="02000505000000020004" pitchFamily="2" charset="0"/>
            </a:endParaRPr>
          </a:p>
          <a:p>
            <a:pPr algn="l" fontAlgn="base"/>
            <a:endParaRPr lang="en-US" sz="1200" b="0" i="0" dirty="0">
              <a:solidFill>
                <a:srgbClr val="666666"/>
              </a:solidFill>
              <a:effectLst/>
              <a:latin typeface="open sans" panose="020B0606030504020204" pitchFamily="34" charset="0"/>
            </a:endParaRPr>
          </a:p>
          <a:p>
            <a:pPr marL="174625" indent="-174625" algn="just">
              <a:buClr>
                <a:srgbClr val="28A6DF"/>
              </a:buClr>
              <a:buSzPct val="120000"/>
              <a:buFont typeface="Montserrat" panose="00000500000000000000" pitchFamily="50" charset="0"/>
              <a:buChar char="›"/>
            </a:pPr>
            <a:endParaRPr lang="en-US" sz="1200" dirty="0">
              <a:solidFill>
                <a:prstClr val="black"/>
              </a:solidFill>
              <a:latin typeface="Montserrat" panose="02000505000000020004" pitchFamily="2"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85826" y="3190934"/>
            <a:ext cx="4663110" cy="2220858"/>
            <a:chOff x="185980" y="3215479"/>
            <a:chExt cx="4663110" cy="222085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185980" y="3215479"/>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rgbClr val="000000"/>
                  </a:solidFill>
                  <a:latin typeface="Arial" panose="020B0604020202020204" pitchFamily="34" charset="0"/>
                </a:rPr>
                <a:t>Doug Dvorak</a:t>
              </a:r>
              <a:endParaRPr lang="en-US" sz="3200" b="1" i="0" dirty="0">
                <a:solidFill>
                  <a:srgbClr val="000000"/>
                </a:solidFill>
                <a:effectLst/>
                <a:latin typeface="Arial" panose="020B0604020202020204" pitchFamily="34" charset="0"/>
              </a:endParaRPr>
            </a:p>
            <a:p>
              <a:pPr algn="ctr"/>
              <a:r>
                <a:rPr lang="en-US" sz="1600" dirty="0">
                  <a:latin typeface="Montserrat" panose="02000505000000020004" pitchFamily="2" charset="0"/>
                </a:rPr>
                <a:t>Motivational Leadership</a:t>
              </a:r>
              <a:endParaRPr lang="en-US" sz="1600"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69361" y="4372486"/>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9242" y="4790006"/>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ground transportation in event city, hotel accommodations and incidentals </a:t>
              </a:r>
            </a:p>
            <a:p>
              <a:pPr algn="ctr"/>
              <a:r>
                <a:rPr lang="en-US" sz="900" i="1" dirty="0">
                  <a:latin typeface="Montserrat" panose="00000500000000000000" pitchFamily="50" charset="0"/>
                </a:rPr>
                <a:t>for up to two nights</a:t>
              </a:r>
            </a:p>
            <a:p>
              <a:pPr marL="0" marR="0">
                <a:spcBef>
                  <a:spcPts val="0"/>
                </a:spcBef>
                <a:spcAft>
                  <a:spcPts val="0"/>
                </a:spcAft>
              </a:pPr>
              <a:endParaRPr lang="en-US" sz="900" i="1" dirty="0">
                <a:latin typeface="Montserrat" panose="00000500000000000000" pitchFamily="50"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242349"/>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7884</TotalTime>
  <Words>205</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49</cp:revision>
  <dcterms:created xsi:type="dcterms:W3CDTF">2023-06-13T21:55:48Z</dcterms:created>
  <dcterms:modified xsi:type="dcterms:W3CDTF">2023-09-15T06:12:42Z</dcterms:modified>
</cp:coreProperties>
</file>