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youtu.be/l6leLPN8ipI?si=QvgaxXx_SrTcjUNi" TargetMode="External"/><Relationship Id="rId4" Type="http://schemas.openxmlformats.org/officeDocument/2006/relationships/hyperlink" Target="https://youtu.be/FJVuEzwDeac?si=Ka3oN5swlYOA4vj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B279F16-E5C7-EB4F-B319-E0E7F51F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4405" r="14405"/>
          <a:stretch/>
        </p:blipFill>
        <p:spPr bwMode="auto">
          <a:xfrm>
            <a:off x="1238886" y="702588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48933" y="1534531"/>
            <a:ext cx="70595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/>
              </a:rPr>
              <a:t>Watch Dorie Clark: Speaker Reel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5"/>
              </a:rPr>
              <a:t>Watch Dorie Clark: Ted Talk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Dorie Clark has been named one of the Top 50 business thinkers in the world by Thinkers50, and was recognized as the #1 Communication Coach in the world by the Marshall Goldsmith Leading Global Coaches Awards.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srgbClr val="000000"/>
                </a:solidFill>
                <a:latin typeface="Montserrat" panose="00000500000000000000" pitchFamily="2" charset="0"/>
              </a:rPr>
              <a:t>Dorie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 whom the New York Times described as an “expert at self-reinvention and helping others make changes in their lives,” is a frequent contributor to the Harvard Business Review.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She will share concrete strategies to help you sharpen your strategic thinking and embrace a long-term perspective that pays future business and career dividends.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prstClr val="black"/>
              </a:solidFill>
              <a:latin typeface="Helvetica Neue Thin"/>
              <a:ea typeface="Calibri" panose="020F0502020204030204" pitchFamily="34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HOW TO BE A LONG-TERM THINKER IN A SHORT-TERM WORLD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BUILDING YOUR BRAND AS A LEADER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REINVENTING YOU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Plan for obstacles: The power of understanding worst case scenarios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2082358"/>
            <a:chOff x="370049" y="3215479"/>
            <a:chExt cx="4479040" cy="2082358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Dorie Clark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Business Communication Speaker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1" y="4372486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 Pending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9242" y="4790006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ground transportation in event city, hotel accommodations and incidentals 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6356" y="424234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0" name="Picture 2069" descr="A book cover with colorful text&#10;&#10;Description automatically generated">
            <a:extLst>
              <a:ext uri="{FF2B5EF4-FFF2-40B4-BE49-F238E27FC236}">
                <a16:creationId xmlns:a16="http://schemas.microsoft.com/office/drawing/2014/main" id="{E2FC09E6-1558-FAFD-6F5A-6B6E8E2FA2B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079" y="5239403"/>
            <a:ext cx="992321" cy="1500389"/>
          </a:xfrm>
          <a:prstGeom prst="rect">
            <a:avLst/>
          </a:prstGeom>
        </p:spPr>
      </p:pic>
      <p:pic>
        <p:nvPicPr>
          <p:cNvPr id="2072" name="Picture 2071" descr="A yellow cover with a yellow background&#10;&#10;Description automatically generated">
            <a:extLst>
              <a:ext uri="{FF2B5EF4-FFF2-40B4-BE49-F238E27FC236}">
                <a16:creationId xmlns:a16="http://schemas.microsoft.com/office/drawing/2014/main" id="{CD82A7B0-A910-9DA4-E86B-0552DEF2B7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2173" y="5323278"/>
            <a:ext cx="921103" cy="1392708"/>
          </a:xfrm>
          <a:prstGeom prst="rect">
            <a:avLst/>
          </a:prstGeom>
        </p:spPr>
      </p:pic>
      <p:pic>
        <p:nvPicPr>
          <p:cNvPr id="2074" name="Picture 2073" descr="A book cover of entrepreneurial you&#10;&#10;Description automatically generated">
            <a:extLst>
              <a:ext uri="{FF2B5EF4-FFF2-40B4-BE49-F238E27FC236}">
                <a16:creationId xmlns:a16="http://schemas.microsoft.com/office/drawing/2014/main" id="{06E91E46-25DE-B79C-B31F-505A2ACCE5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6243" y="5301421"/>
            <a:ext cx="946757" cy="142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5546</TotalTime>
  <Words>170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 Thin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35</cp:revision>
  <dcterms:created xsi:type="dcterms:W3CDTF">2023-06-13T21:55:48Z</dcterms:created>
  <dcterms:modified xsi:type="dcterms:W3CDTF">2023-09-12T16:40:34Z</dcterms:modified>
</cp:coreProperties>
</file>