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jQ8s15a9bk?si=F1yPJyWMpIn55RV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www.youtube.com/watch?v=FWAqUzjRkdI" TargetMode="External"/><Relationship Id="rId4" Type="http://schemas.openxmlformats.org/officeDocument/2006/relationships/hyperlink" Target="https://vimeo.com/3388323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61020" y="580265"/>
            <a:ext cx="70595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Clint Pulver: Keynote Showreel</a:t>
            </a:r>
            <a:endParaRPr lang="en-US" sz="1200" dirty="0">
              <a:solidFill>
                <a:srgbClr val="00B0F0"/>
              </a:solidFill>
              <a:latin typeface="Montserrat" pitchFamily="2" charset="77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563C1"/>
              </a:solidFill>
              <a:latin typeface="Montserrat" pitchFamily="2" charset="77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itchFamily="2" charset="77"/>
                <a:hlinkClick r:id="rId5"/>
              </a:rPr>
              <a:t>Watch Clint Pulver: CEO Feedback</a:t>
            </a:r>
            <a:endParaRPr lang="en-US" sz="1200" dirty="0">
              <a:solidFill>
                <a:srgbClr val="00B0F0"/>
              </a:solidFill>
              <a:latin typeface="Montserrat" pitchFamily="2" charset="77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itchFamily="2" charset="77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Clint Pulver is the high-energy keynote speaker for today’s audiences. He is a mesmerizing blend of Motivational Keynote Speaker, Musician, Comedian, Emmy Award-winner and Leading Authority on Employee Retention.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Every year, Clint travels the globe as the </a:t>
            </a:r>
            <a:r>
              <a:rPr lang="en-US" sz="1200" b="1" dirty="0">
                <a:latin typeface="Montserrat" panose="00000500000000000000" pitchFamily="2" charset="0"/>
              </a:rPr>
              <a:t>UNDERCOVER MILLENNIAL</a:t>
            </a:r>
            <a:r>
              <a:rPr lang="en-US" sz="1200" dirty="0">
                <a:latin typeface="Montserrat" panose="00000500000000000000" pitchFamily="2" charset="0"/>
              </a:rPr>
              <a:t> speaking to hundreds of organizations with his high-energy performance and rock-the-house keynotes, tailored to every audience.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Clint helps organizations retain, engage, and inspire their team members from the front desk to the board rooms and everyone in between.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His mantra? “It’s not about being the best in the world…it's about being the best FOR the world.”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Take Aways:</a:t>
            </a:r>
          </a:p>
          <a:p>
            <a:r>
              <a:rPr lang="en-US" sz="1200" dirty="0">
                <a:latin typeface="Montserrat" panose="00000500000000000000" pitchFamily="2" charset="0"/>
              </a:rPr>
              <a:t>Utilizing his experience as a professional drummer for more than two decades, Clint helps orchestrate your team to success through the power of music by creating a high-energy, interactive, hands-on drumming experience that allows your audience to achieve unity and a renewed sense of loyalty and trust.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Arial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“</a:t>
            </a:r>
            <a:r>
              <a:rPr lang="en-US" sz="1200" dirty="0">
                <a:latin typeface="Montserrat" panose="00000500000000000000" pitchFamily="2" charset="0"/>
              </a:rPr>
              <a:t>MENTORSHIP VS MANAGEMENT”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"UNITED WE STAND”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396421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Clint Pulver</a:t>
            </a:r>
          </a:p>
          <a:p>
            <a:pPr algn="ctr"/>
            <a:r>
              <a:rPr lang="en-US" sz="1600" b="0" dirty="0">
                <a:solidFill>
                  <a:schemeClr val="tx1"/>
                </a:solidFill>
              </a:rPr>
              <a:t>Motivational Entertainer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3249" y="457617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1" y="4777456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Fee: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9" y="527806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C0D1A633-276D-2F5E-5BB8-833D51DDC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7" r="17397"/>
          <a:stretch/>
        </p:blipFill>
        <p:spPr bwMode="auto">
          <a:xfrm>
            <a:off x="1355180" y="652528"/>
            <a:ext cx="2546010" cy="260302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7C69B86-6AAC-D11B-BFA1-9FC7ED4BA1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2841" y="5732016"/>
            <a:ext cx="1130687" cy="113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222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60</cp:revision>
  <dcterms:created xsi:type="dcterms:W3CDTF">2023-08-21T22:06:19Z</dcterms:created>
  <dcterms:modified xsi:type="dcterms:W3CDTF">2023-09-07T21:47:34Z</dcterms:modified>
</cp:coreProperties>
</file>