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youtu.be/GboqRff9wB8?si=YVVyCl3nL3cwSKS9" TargetMode="External"/><Relationship Id="rId4" Type="http://schemas.openxmlformats.org/officeDocument/2006/relationships/hyperlink" Target="https://youtu.be/tvx1Rcs_5i8?si=q-1tLGXwvR4AYsM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BD21900-CDC9-E79D-EFC6-1F1A11FF4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r="11044"/>
          <a:stretch/>
        </p:blipFill>
        <p:spPr bwMode="auto">
          <a:xfrm>
            <a:off x="1175656" y="668390"/>
            <a:ext cx="2696547" cy="25957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584714" y="570790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7AAE1"/>
                </a:solidFill>
                <a:latin typeface="Montserrat" panose="00000500000000000000" pitchFamily="50" charset="0"/>
                <a:hlinkClick r:id="rId4"/>
              </a:rPr>
              <a:t>Watch Christian </a:t>
            </a:r>
            <a:r>
              <a:rPr lang="en-US" sz="1200" b="1" dirty="0" err="1">
                <a:solidFill>
                  <a:srgbClr val="27AAE1"/>
                </a:solidFill>
                <a:latin typeface="Montserrat" panose="00000500000000000000" pitchFamily="50" charset="0"/>
                <a:hlinkClick r:id="rId4"/>
              </a:rPr>
              <a:t>Kromme</a:t>
            </a:r>
            <a:r>
              <a:rPr lang="en-US" sz="1200" b="1" dirty="0">
                <a:solidFill>
                  <a:srgbClr val="27AAE1"/>
                </a:solidFill>
                <a:latin typeface="Montserrat" panose="00000500000000000000" pitchFamily="50" charset="0"/>
                <a:hlinkClick r:id="rId4"/>
              </a:rPr>
              <a:t>: Keynote Talk</a:t>
            </a: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7AAE1"/>
                </a:solidFill>
                <a:latin typeface="Montserrat" panose="00000500000000000000" pitchFamily="50" charset="0"/>
                <a:hlinkClick r:id="rId5"/>
              </a:rPr>
              <a:t>Watch Christian </a:t>
            </a:r>
            <a:r>
              <a:rPr lang="en-US" sz="1200" b="1" dirty="0" err="1">
                <a:solidFill>
                  <a:srgbClr val="27AAE1"/>
                </a:solidFill>
                <a:latin typeface="Montserrat" panose="00000500000000000000" pitchFamily="50" charset="0"/>
                <a:hlinkClick r:id="rId5"/>
              </a:rPr>
              <a:t>Kromme</a:t>
            </a:r>
            <a:r>
              <a:rPr lang="en-US" sz="1200" b="1">
                <a:solidFill>
                  <a:srgbClr val="27AAE1"/>
                </a:solidFill>
                <a:latin typeface="Montserrat" panose="00000500000000000000" pitchFamily="50" charset="0"/>
                <a:hlinkClick r:id="rId5"/>
              </a:rPr>
              <a:t>: Around the world in 80 talks</a:t>
            </a: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</a:rPr>
              <a:t> </a:t>
            </a: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Christian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Kromme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was an innovative tech-entrepreneur for 15 years until he discovered the DNA behind disruptive innovation and how to use this to predict the next big wave of technological disruption.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Christian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Kromme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one of the most in-demand futurist keynote speakers, speaking in front of tens of thousands of entrepreneurs, business leaders and policymakers about the radical impact of disruptive technologies on humans and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organisations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Beside speaking Christian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Kromme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holds a position as a board member at the Workforce Institute EMEA, The Human Genome Foundation  and some tech startups.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Christian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Kromme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challenges organizations to think and act like a surfer and thus helps to transform disruptive threats into disruptive opportunities.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Our world is changing at an exponential rate! A big tidal wave of digital disruption is coming at us fast. Many organizations experience this wave as a threat and fear them, but there are also organizations that just see this wave as an opportunity.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 err="1">
                <a:latin typeface="Montserrat" panose="02000505000000020004" pitchFamily="2" charset="0"/>
              </a:rPr>
              <a:t>Humanification</a:t>
            </a:r>
            <a:r>
              <a:rPr lang="en-US" sz="1200" dirty="0">
                <a:latin typeface="Montserrat" panose="02000505000000020004" pitchFamily="2" charset="0"/>
              </a:rPr>
              <a:t> - Go Digital, Stay Human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Future of Work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Future of Artificial Intelligence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85825" y="3190934"/>
            <a:ext cx="4663110" cy="1416466"/>
            <a:chOff x="185979" y="3215479"/>
            <a:chExt cx="4663110" cy="141646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185979" y="3215479"/>
              <a:ext cx="466311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Christian </a:t>
              </a:r>
              <a:r>
                <a:rPr lang="en-US" sz="3200" b="1" dirty="0" err="1">
                  <a:solidFill>
                    <a:schemeClr val="tx1"/>
                  </a:solidFill>
                  <a:latin typeface="LEMON MILK" panose="00000500000000000000" pitchFamily="50" charset="0"/>
                </a:rPr>
                <a:t>Kromme</a:t>
              </a:r>
              <a:endParaRPr lang="en-US" sz="3200" b="1" dirty="0">
                <a:solidFill>
                  <a:schemeClr val="tx1"/>
                </a:solidFill>
                <a:latin typeface="LEMON MILK" panose="00000500000000000000" pitchFamily="50" charset="0"/>
              </a:endParaRP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Digital Innovation Futurist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43053" y="4304751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$25,000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8DBD26-0032-CBF1-7D83-4E93F28AFC3E}"/>
              </a:ext>
            </a:extLst>
          </p:cNvPr>
          <p:cNvSpPr txBox="1"/>
          <p:nvPr/>
        </p:nvSpPr>
        <p:spPr>
          <a:xfrm>
            <a:off x="806368" y="4698876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roundtrip airfare, ground transportation, hotel accommodations and incidentals for up to two nights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AE541B-7BBE-6EDC-7E59-3306E538F2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4547" y="5206707"/>
            <a:ext cx="990658" cy="1514768"/>
          </a:xfrm>
          <a:prstGeom prst="rect">
            <a:avLst/>
          </a:prstGeom>
        </p:spPr>
      </p:pic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269BD5BF-C942-C475-BB6E-0E3A180760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08" y="5200552"/>
            <a:ext cx="1046329" cy="151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4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233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23</cp:revision>
  <dcterms:created xsi:type="dcterms:W3CDTF">2023-01-24T22:07:27Z</dcterms:created>
  <dcterms:modified xsi:type="dcterms:W3CDTF">2023-09-19T21:36:09Z</dcterms:modified>
</cp:coreProperties>
</file>