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5O7dzKNy1AU" TargetMode="External"/><Relationship Id="rId4" Type="http://schemas.openxmlformats.org/officeDocument/2006/relationships/hyperlink" Target="https://www.youtube.com/watch?v=VxzEdp1-qm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t="65" b="65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82033" y="229085"/>
            <a:ext cx="7059584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Blake Morgan: Speaker Reel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Blake Morgan: Create Incredible Customer Experiences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Customer experience futurist that has a vision for how technology can create a more beautiful and customer-centric world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Author of two books on customer experience, including the bestselling </a:t>
            </a:r>
            <a:r>
              <a:rPr lang="en-US" sz="1200" i="1" dirty="0">
                <a:latin typeface="Montserrat" panose="02000505000000020004" pitchFamily="2" charset="0"/>
              </a:rPr>
              <a:t>The Customer Of The Future: 10 Guiding Principles For Winning Tomorrow’s Business, </a:t>
            </a:r>
            <a:r>
              <a:rPr lang="en-US" sz="1200" dirty="0">
                <a:latin typeface="Montserrat" panose="02000505000000020004" pitchFamily="2" charset="0"/>
              </a:rPr>
              <a:t>identified by </a:t>
            </a:r>
            <a:r>
              <a:rPr lang="en-US" sz="1200" i="1" dirty="0">
                <a:latin typeface="Montserrat" panose="02000505000000020004" pitchFamily="2" charset="0"/>
              </a:rPr>
              <a:t>Business Insider </a:t>
            </a:r>
            <a:r>
              <a:rPr lang="en-US" sz="1200" dirty="0">
                <a:latin typeface="Montserrat" panose="02000505000000020004" pitchFamily="2" charset="0"/>
              </a:rPr>
              <a:t>as one of the top 20 books executives are reading to deal with COVID-19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Named one of the top 40 female keynote speakers for 2020 by Real Leaders Magazine, called “the Queen of customer experience” by Meta, r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anked as ICMI’s Top 50 Thought Leaders To Follow on Twitter and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Clarabridge’s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 #1 Social Customer Service expert to follow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Host of The Modern Customer podcast,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a show that provides surprising and counter-intuitive insights on customer experience, social customer service and content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 Takeaways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How companies can use empathy to make customer centricity a key tenant of their business strategy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Uses examples of customer experiences from both the consumer and the employee’s perspective to make stories relatable to audiences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Understand how a complex topic such as technology is re-shaping the customer experience and breaks it down for audiences to easily understand and implement</a:t>
            </a:r>
          </a:p>
          <a:p>
            <a:endParaRPr lang="en-US" sz="1200" dirty="0">
              <a:solidFill>
                <a:srgbClr val="333333"/>
              </a:solidFill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</a:t>
            </a: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Future Belongs To Companies That Create Incredible Customer Experiences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Customer Experience is a Decision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Building a Better Customer Experience through Technology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400" dirty="0">
              <a:latin typeface="Montserrat" panose="00000500000000000000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082358"/>
            <a:chOff x="370049" y="3215479"/>
            <a:chExt cx="4479040" cy="20823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BLAKE MORGAN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Customer Experience Futurist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$42,000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B3980B7-4B67-1478-7A90-BEA17A65134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156017" y="5334562"/>
            <a:ext cx="907104" cy="136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263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19</cp:revision>
  <dcterms:created xsi:type="dcterms:W3CDTF">2023-06-13T21:55:48Z</dcterms:created>
  <dcterms:modified xsi:type="dcterms:W3CDTF">2023-09-11T14:13:04Z</dcterms:modified>
</cp:coreProperties>
</file>