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842E-6ED7-7743-AB72-A4E46F454A73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63E7A-82C5-534C-B357-8D229C1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3142-BBD1-BC1B-FBD5-0986CF1F7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EB35F-6062-4039-6570-E6BAF088C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C138-2B8A-816B-D657-DDA326D1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C2D9-2216-791E-EACD-F6C01C8C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D4F6-4B5D-99F1-E12D-65ECAB4F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EE29-C1C1-EE2D-345D-36EACB6D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8C8B9-FEA9-B977-6DD2-1D31DEE7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6144-7D9B-6C41-1AA5-33CA1462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58E3-13CE-B3E8-97BB-62910F09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CB09F-EBC3-4378-0F95-4E535ABD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0B7D0-0247-7131-DDE0-56223982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7F876-9BDF-A856-B968-6E3FFF4B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5DC2-42D2-2223-D3D7-F812707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1990-FC6E-E7A8-F7CB-C7E9A327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83A0-ED7B-3AEA-1FC9-1D6DBA9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AA73-0DD0-DA77-DD9F-D55A52C6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9AA6-16AD-D2F1-9DA5-815C4191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34B5-FB05-3E67-C319-4A81593B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25E3-B71D-4EE0-DFFB-BF40B818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42F2-3348-42F5-3EF5-D841F590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67AC-6558-EDDB-3D9A-C2DFA154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64D89-B9C5-CCEF-D0C0-83AE60D0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D197-F5BF-3418-1334-14869512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351F-176C-71E2-A33C-3781F21E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A931F-3C9D-0C53-B824-ABB9DDA1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3B86-B909-C0DD-B9DF-98F875F9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E63C-AD92-8AEA-CEA0-070204134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4BEFC-ACFF-FE47-CA09-178CED6FB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17C73-71B1-6EDD-C678-037BC7CC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9591-C3E1-04DA-EF74-88E308F1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7041C-3755-FB97-93AA-AEAF12C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0E39-8D1C-612B-BB60-8A9DED8E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5C0DC-A5AA-8E37-2E4E-DE6F22522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CF49D-3075-356C-8596-D403B436E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E5CC0-61C5-485F-736B-F85DD079D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4416C-310F-445E-DDF4-6791993B3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48990-2BC1-F416-0626-ADA11673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5DC1C-B7C2-F211-5A84-5A044ECC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AE2F1-98C4-5ABE-DB55-1EB6BB35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CB90-32DE-765C-6D5E-19DF3D45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F563-7468-49DC-14CD-8992F8F2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7B3A5-F882-F5FA-F7FA-85BABFDF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E941A-9583-7028-FAB8-2D5C5571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33998-1DB0-36CA-4835-D0859FEE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59BAC-4165-B1F0-CF5B-560A9588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79D6-EDAA-4831-733F-1103003F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C858-D34C-2AB8-AF47-A8E5EEF1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C19E-9034-6285-24AD-C2A56470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F8BB6-CCE4-CBFE-F6B5-2819C64F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B05E1-7920-DE41-1954-D831DFC4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6219B-7038-CE44-656A-053F937E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F4E5-75F1-B805-D1ED-CD5785F1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F7BB-45CA-4514-F4A3-528822B8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AB47-4333-AE3E-869C-FBC84E7C7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92083-E23B-52CE-21BD-169EAF9F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9CD17-CDCC-8D8D-C576-B32488D6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6CFAD-6624-B595-741A-93605DBE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8AFB8-0730-3E04-C9F5-E1238D81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624B9-8768-F8D7-BBCF-8EC3141C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51D86-6C8D-E614-E8F9-B66375F7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54E-4E4F-BCDC-956C-F08504D32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1063-1F93-7C4E-8D10-117B45D12DC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01D05-4561-206E-308F-3373F23C1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705D-AECB-825F-B8A4-C29508DF6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imeo.com/716913834" TargetMode="External"/><Relationship Id="rId4" Type="http://schemas.openxmlformats.org/officeDocument/2006/relationships/hyperlink" Target="https://www.youtube.com/watch?v=VxzEdp1-qm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B279F16-E5C7-EB4F-B319-E0E7F51F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5572" r="25572"/>
          <a:stretch/>
        </p:blipFill>
        <p:spPr bwMode="auto">
          <a:xfrm>
            <a:off x="1238886" y="702588"/>
            <a:ext cx="2546013" cy="25427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85825" y="5045775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868334" y="782121"/>
            <a:ext cx="705958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2000505000000020004" pitchFamily="2" charset="0"/>
                <a:hlinkClick r:id="rId4"/>
              </a:rPr>
              <a:t>Watch Adam Markel: Ted Talk</a:t>
            </a: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2000505000000020004" pitchFamily="2" charset="0"/>
                <a:hlinkClick r:id="rId5"/>
              </a:rPr>
              <a:t>Watch Adam Markel: Showreel</a:t>
            </a: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highlight>
                <a:srgbClr val="FFFF00"/>
              </a:highlight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Adam Markel inspires, empowers and guides people to achieve massive and lasting personal and professional growth, whether it be as a keynote speaker, facilitating corporate workshops or mentoring individual.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His unique expertise is in combining practical business tactics with accelerated learning strategies to embrace change, encourage innovation and increase sales for people and organizations worldwide.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Adam discovered that being resilient makes you better able to effectively utilize change, create solutions, manage your energy and often, determine how situations will unfold in your life.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Adam Markel, resilience keynote speaker, believes that any singular definition ignores the complexity of this most crucial state of being.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1" dirty="0"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2000505000000020004" pitchFamily="2" charset="0"/>
              </a:rPr>
              <a:t>Key Takeaways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A highly sought-after keynote speaker, transformational leader and business mentor, he guides individuals and businesses to capitalize on change and magnify their impact.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333333"/>
              </a:solidFill>
              <a:highlight>
                <a:srgbClr val="FFFF00"/>
              </a:highlight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2000505000000020004" pitchFamily="2" charset="0"/>
              </a:rPr>
              <a:t>Sample Keynote Topics: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2000505000000020004" pitchFamily="2" charset="0"/>
              </a:rPr>
              <a:t>The Way Forward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2000505000000020004" pitchFamily="2" charset="0"/>
              </a:rPr>
              <a:t>Got Your Back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400" dirty="0">
              <a:latin typeface="Montserrat" panose="00000500000000000000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67E7FC-6AAE-4893-B49A-6C67D72D92B4}"/>
              </a:ext>
            </a:extLst>
          </p:cNvPr>
          <p:cNvGrpSpPr/>
          <p:nvPr/>
        </p:nvGrpSpPr>
        <p:grpSpPr>
          <a:xfrm>
            <a:off x="269895" y="3190934"/>
            <a:ext cx="4479040" cy="2082358"/>
            <a:chOff x="370049" y="3215479"/>
            <a:chExt cx="4479040" cy="2082358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81E9C843-D5FA-457E-B926-84EBA9EEFF56}"/>
                </a:ext>
              </a:extLst>
            </p:cNvPr>
            <p:cNvSpPr txBox="1">
              <a:spLocks/>
            </p:cNvSpPr>
            <p:nvPr/>
          </p:nvSpPr>
          <p:spPr>
            <a:xfrm>
              <a:off x="370049" y="3215479"/>
              <a:ext cx="4479040" cy="11306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LEMON MILK" panose="00000500000000000000" pitchFamily="50" charset="0"/>
                </a:rPr>
                <a:t>ADAM MARKEL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Montserrat" panose="02000505000000020004" pitchFamily="2" charset="0"/>
                </a:rPr>
                <a:t>Resilient Leadership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818E3ED-FBB4-4F0A-9B4F-EB0091C7D36C}"/>
                </a:ext>
              </a:extLst>
            </p:cNvPr>
            <p:cNvSpPr/>
            <p:nvPr/>
          </p:nvSpPr>
          <p:spPr>
            <a:xfrm>
              <a:off x="1569361" y="4372486"/>
              <a:ext cx="2080415" cy="32719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28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Montserrat" panose="00000500000000000000" pitchFamily="50" charset="0"/>
                </a:rPr>
                <a:t>$25,000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1C05B2D8-427C-4F4B-BFCA-85337D48C867}"/>
                </a:ext>
              </a:extLst>
            </p:cNvPr>
            <p:cNvSpPr txBox="1"/>
            <p:nvPr/>
          </p:nvSpPr>
          <p:spPr>
            <a:xfrm>
              <a:off x="809242" y="4790006"/>
              <a:ext cx="360640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*Client is responsible for ground transportation in event city, hotel accommodations and incidentals </a:t>
              </a:r>
            </a:p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for up to two nights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396356" y="4242349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B3980B7-4B67-1478-7A90-BEA17A6513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56375" y="5326748"/>
            <a:ext cx="907104" cy="1379625"/>
          </a:xfrm>
          <a:prstGeom prst="rect">
            <a:avLst/>
          </a:prstGeom>
        </p:spPr>
      </p:pic>
      <p:pic>
        <p:nvPicPr>
          <p:cNvPr id="24" name="Picture 23" descr="A book cover with yellow text&#10;&#10;Description automatically generated">
            <a:extLst>
              <a:ext uri="{FF2B5EF4-FFF2-40B4-BE49-F238E27FC236}">
                <a16:creationId xmlns:a16="http://schemas.microsoft.com/office/drawing/2014/main" id="{B1488DBB-24F6-BD15-9A6E-A307BFC0E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6751" y="5326274"/>
            <a:ext cx="1104079" cy="1380099"/>
          </a:xfrm>
          <a:prstGeom prst="rect">
            <a:avLst/>
          </a:prstGeom>
        </p:spPr>
      </p:pic>
      <p:pic>
        <p:nvPicPr>
          <p:cNvPr id="26" name="Picture 25" descr="A person pushing a red arrow&#10;&#10;Description automatically generated">
            <a:extLst>
              <a:ext uri="{FF2B5EF4-FFF2-40B4-BE49-F238E27FC236}">
                <a16:creationId xmlns:a16="http://schemas.microsoft.com/office/drawing/2014/main" id="{2EEC2B3B-115E-FAC6-4E11-7759B7605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6692" y="5326274"/>
            <a:ext cx="903965" cy="13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193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LEMON MILK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Duncan Hesketh</cp:lastModifiedBy>
  <cp:revision>20</cp:revision>
  <dcterms:created xsi:type="dcterms:W3CDTF">2023-06-13T21:55:48Z</dcterms:created>
  <dcterms:modified xsi:type="dcterms:W3CDTF">2023-09-11T14:36:12Z</dcterms:modified>
</cp:coreProperties>
</file>